
<file path=[Content_Types].xml><?xml version="1.0" encoding="utf-8"?>
<Types xmlns="http://schemas.openxmlformats.org/package/2006/content-types">
  <Default Extension="xml" ContentType="application/xml"/>
  <Default Extension="rels" ContentType="application/vnd.openxmlformats-package.relationships+xml"/>
  <Default Extension="bin" ContentType="application/vnd.openxmlformats-officedocument.presentationml.printerSettings"/>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theme/theme2.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ppt/notesSlides/notesSlide4.xml" ContentType="application/vnd.openxmlformats-officedocument.presentationml.notesSlide+xml"/>
  <Override PartName="/ppt/notesSlides/notesSlide5.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1" Type="http://schemas.openxmlformats.org/officeDocument/2006/relationships/officeDocument" Target="ppt/presentation.xml"/><Relationship Id="rId2" Type="http://schemas.openxmlformats.org/package/2006/relationships/metadata/core-properties" Target="docProps/core.xml"/><Relationship Id="rId3"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autoCompressPictures="0">
  <p:sldMasterIdLst>
    <p:sldMasterId id="2147483654" r:id="rId1"/>
  </p:sldMasterIdLst>
  <p:notesMasterIdLst>
    <p:notesMasterId r:id="rId7"/>
  </p:notesMasterIdLst>
  <p:sldIdLst>
    <p:sldId id="256" r:id="rId2"/>
    <p:sldId id="257" r:id="rId3"/>
    <p:sldId id="258" r:id="rId4"/>
    <p:sldId id="259" r:id="rId5"/>
    <p:sldId id="260" r:id="rId6"/>
  </p:sldIdLst>
  <p:sldSz cx="9144000" cy="5143500" type="screen16x9"/>
  <p:notesSz cx="6858000" cy="9144000"/>
  <p:defaultTextStyle>
    <a:defPPr marR="0" algn="l" rtl="0">
      <a:lnSpc>
        <a:spcPct val="100000"/>
      </a:lnSpc>
      <a:spcBef>
        <a:spcPts val="0"/>
      </a:spcBef>
      <a:spcAft>
        <a:spcPts val="0"/>
      </a:spcAft>
    </a:defPPr>
    <a:lvl1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1pPr>
    <a:lvl2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2pPr>
    <a:lvl3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3pPr>
    <a:lvl4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4pPr>
    <a:lvl5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5pPr>
    <a:lvl6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6pPr>
    <a:lvl7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7pPr>
    <a:lvl8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8pPr>
    <a:lvl9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220"/>
    </p:ext>
  </p:extLst>
</p:presentationPr>
</file>

<file path=ppt/tableStyles.xml><?xml version="1.0" encoding="utf-8"?>
<a:tblStyleLst xmlns:a="http://schemas.openxmlformats.org/drawingml/2006/main" def="{90651C3A-4460-11DB-9652-00E08161165F}"/>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15620"/>
    <p:restoredTop sz="94660"/>
  </p:normalViewPr>
  <p:slideViewPr>
    <p:cSldViewPr snapToGrid="0" snapToObjects="1">
      <p:cViewPr varScale="1">
        <p:scale>
          <a:sx n="65" d="100"/>
          <a:sy n="65" d="100"/>
        </p:scale>
        <p:origin x="-736" y="-104"/>
      </p:cViewPr>
      <p:guideLst>
        <p:guide orient="horz" pos="1620"/>
        <p:guide pos="2880"/>
      </p:guideLst>
    </p:cSldViewPr>
  </p:slideViewPr>
  <p:notesTextViewPr>
    <p:cViewPr>
      <p:scale>
        <a:sx n="100" d="100"/>
        <a:sy n="100" d="100"/>
      </p:scale>
      <p:origin x="0" y="0"/>
    </p:cViewPr>
  </p:notesTextViewPr>
  <p:gridSpacing cx="76200" cy="76200"/>
</p:viewPr>
</file>

<file path=ppt/_rels/presentation.xml.rels><?xml version="1.0" encoding="UTF-8" standalone="yes"?>
<Relationships xmlns="http://schemas.openxmlformats.org/package/2006/relationships"><Relationship Id="rId11" Type="http://schemas.openxmlformats.org/officeDocument/2006/relationships/theme" Target="theme/theme1.xml"/><Relationship Id="rId12" Type="http://schemas.openxmlformats.org/officeDocument/2006/relationships/tableStyles" Target="tableStyles.xml"/><Relationship Id="rId1" Type="http://schemas.openxmlformats.org/officeDocument/2006/relationships/slideMaster" Target="slideMasters/slideMaster1.xml"/><Relationship Id="rId2" Type="http://schemas.openxmlformats.org/officeDocument/2006/relationships/slide" Target="slides/slide1.xml"/><Relationship Id="rId3" Type="http://schemas.openxmlformats.org/officeDocument/2006/relationships/slide" Target="slides/slide2.xml"/><Relationship Id="rId4" Type="http://schemas.openxmlformats.org/officeDocument/2006/relationships/slide" Target="slides/slide3.xml"/><Relationship Id="rId5" Type="http://schemas.openxmlformats.org/officeDocument/2006/relationships/slide" Target="slides/slide4.xml"/><Relationship Id="rId6" Type="http://schemas.openxmlformats.org/officeDocument/2006/relationships/slide" Target="slides/slide5.xml"/><Relationship Id="rId7" Type="http://schemas.openxmlformats.org/officeDocument/2006/relationships/notesMaster" Target="notesMasters/notesMaster1.xml"/><Relationship Id="rId8" Type="http://schemas.openxmlformats.org/officeDocument/2006/relationships/printerSettings" Target="printerSettings/printerSettings1.bin"/><Relationship Id="rId9" Type="http://schemas.openxmlformats.org/officeDocument/2006/relationships/presProps" Target="presProps.xml"/><Relationship Id="rId10" Type="http://schemas.openxmlformats.org/officeDocument/2006/relationships/viewProps" Target="viewProps.xml"/></Relationships>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Shape 1"/>
        <p:cNvGrpSpPr/>
        <p:nvPr/>
      </p:nvGrpSpPr>
      <p:grpSpPr>
        <a:xfrm>
          <a:off x="0" y="0"/>
          <a:ext cx="0" cy="0"/>
          <a:chOff x="0" y="0"/>
          <a:chExt cx="0" cy="0"/>
        </a:xfrm>
      </p:grpSpPr>
      <p:sp>
        <p:nvSpPr>
          <p:cNvPr id="2" name="Shape 2"/>
          <p:cNvSpPr>
            <a:spLocks noGrp="1" noRot="1" noChangeAspect="1"/>
          </p:cNvSpPr>
          <p:nvPr>
            <p:ph type="sldImg" idx="2"/>
          </p:nvPr>
        </p:nvSpPr>
        <p:spPr>
          <a:xfrm>
            <a:off x="1143225" y="685800"/>
            <a:ext cx="4572225" cy="3429000"/>
          </a:xfrm>
          <a:custGeom>
            <a:avLst/>
            <a:gdLst/>
            <a:ahLst/>
            <a:cxnLst/>
            <a:rect l="0" t="0" r="0" b="0"/>
            <a:pathLst>
              <a:path w="120000" h="120000" extrusionOk="0">
                <a:moveTo>
                  <a:pt x="0" y="0"/>
                </a:moveTo>
                <a:lnTo>
                  <a:pt x="120000" y="0"/>
                </a:lnTo>
                <a:lnTo>
                  <a:pt x="120000" y="120000"/>
                </a:lnTo>
                <a:lnTo>
                  <a:pt x="0" y="120000"/>
                </a:lnTo>
                <a:close/>
              </a:path>
            </a:pathLst>
          </a:custGeom>
        </p:spPr>
      </p:sp>
      <p:sp>
        <p:nvSpPr>
          <p:cNvPr id="3" name="Shape 3"/>
          <p:cNvSpPr txBox="1">
            <a:spLocks noGrp="1"/>
          </p:cNvSpPr>
          <p:nvPr>
            <p:ph type="body" idx="1"/>
          </p:nvPr>
        </p:nvSpPr>
        <p:spPr>
          <a:xfrm>
            <a:off x="685800" y="4343400"/>
            <a:ext cx="5486399" cy="4114800"/>
          </a:xfrm>
          <a:prstGeom prst="rect">
            <a:avLst/>
          </a:prstGeom>
        </p:spPr>
        <p:txBody>
          <a:bodyPr lIns="91425" tIns="91425" rIns="91425" bIns="91425" anchor="t" anchorCtr="0"/>
          <a:lstStyle>
            <a:lvl1pPr>
              <a:defRPr sz="1100"/>
            </a:lvl1pPr>
            <a:lvl2pPr>
              <a:defRPr sz="1100"/>
            </a:lvl2pPr>
            <a:lvl3pPr>
              <a:defRPr sz="1100"/>
            </a:lvl3pPr>
            <a:lvl4pPr>
              <a:defRPr sz="1100"/>
            </a:lvl4pPr>
            <a:lvl5pPr>
              <a:defRPr sz="1100"/>
            </a:lvl5pPr>
            <a:lvl6pPr>
              <a:defRPr sz="1100"/>
            </a:lvl6pPr>
            <a:lvl7pPr>
              <a:defRPr sz="1100"/>
            </a:lvl7pPr>
            <a:lvl8pPr>
              <a:defRPr sz="1100"/>
            </a:lvl8pPr>
            <a:lvl9pPr>
              <a:defRPr sz="1100"/>
            </a:lvl9pPr>
          </a:lstStyle>
          <a:p>
            <a:endParaRPr/>
          </a:p>
        </p:txBody>
      </p:sp>
    </p:spTree>
    <p:extLst>
      <p:ext uri="{BB962C8B-B14F-4D97-AF65-F5344CB8AC3E}">
        <p14:creationId xmlns:p14="http://schemas.microsoft.com/office/powerpoint/2010/main" val="2940586341"/>
      </p:ext>
    </p:extLst>
  </p:cSld>
  <p:clrMap bg1="lt1" tx1="dk1" bg2="dk2" tx2="lt2" accent1="accent1" accent2="accent2" accent3="accent3" accent4="accent4" accent5="accent5" accent6="accent6" hlink="hlink" folHlink="folHlink"/>
  <p:notesStyle>
    <a:lvl1pPr marL="0" algn="l" defTabSz="457200" rtl="0" eaLnBrk="1" latinLnBrk="0" hangingPunct="1">
      <a:defRPr sz="1200" kern="1200">
        <a:solidFill>
          <a:schemeClr val="tx1"/>
        </a:solidFill>
        <a:latin typeface="+mn-lt"/>
        <a:ea typeface="+mn-ea"/>
        <a:cs typeface="+mn-cs"/>
      </a:defRPr>
    </a:lvl1pPr>
    <a:lvl2pPr marL="457200" algn="l" defTabSz="457200" rtl="0" eaLnBrk="1" latinLnBrk="0" hangingPunct="1">
      <a:defRPr sz="1200" kern="1200">
        <a:solidFill>
          <a:schemeClr val="tx1"/>
        </a:solidFill>
        <a:latin typeface="+mn-lt"/>
        <a:ea typeface="+mn-ea"/>
        <a:cs typeface="+mn-cs"/>
      </a:defRPr>
    </a:lvl2pPr>
    <a:lvl3pPr marL="914400" algn="l" defTabSz="457200" rtl="0" eaLnBrk="1" latinLnBrk="0" hangingPunct="1">
      <a:defRPr sz="1200" kern="1200">
        <a:solidFill>
          <a:schemeClr val="tx1"/>
        </a:solidFill>
        <a:latin typeface="+mn-lt"/>
        <a:ea typeface="+mn-ea"/>
        <a:cs typeface="+mn-cs"/>
      </a:defRPr>
    </a:lvl3pPr>
    <a:lvl4pPr marL="1371600" algn="l" defTabSz="457200" rtl="0" eaLnBrk="1" latinLnBrk="0" hangingPunct="1">
      <a:defRPr sz="1200" kern="1200">
        <a:solidFill>
          <a:schemeClr val="tx1"/>
        </a:solidFill>
        <a:latin typeface="+mn-lt"/>
        <a:ea typeface="+mn-ea"/>
        <a:cs typeface="+mn-cs"/>
      </a:defRPr>
    </a:lvl4pPr>
    <a:lvl5pPr marL="1828800" algn="l" defTabSz="457200" rtl="0" eaLnBrk="1" latinLnBrk="0" hangingPunct="1">
      <a:defRPr sz="1200" kern="1200">
        <a:solidFill>
          <a:schemeClr val="tx1"/>
        </a:solidFill>
        <a:latin typeface="+mn-lt"/>
        <a:ea typeface="+mn-ea"/>
        <a:cs typeface="+mn-cs"/>
      </a:defRPr>
    </a:lvl5pPr>
    <a:lvl6pPr marL="2286000" algn="l" defTabSz="457200" rtl="0" eaLnBrk="1" latinLnBrk="0" hangingPunct="1">
      <a:defRPr sz="1200" kern="1200">
        <a:solidFill>
          <a:schemeClr val="tx1"/>
        </a:solidFill>
        <a:latin typeface="+mn-lt"/>
        <a:ea typeface="+mn-ea"/>
        <a:cs typeface="+mn-cs"/>
      </a:defRPr>
    </a:lvl6pPr>
    <a:lvl7pPr marL="2743200" algn="l" defTabSz="457200" rtl="0" eaLnBrk="1" latinLnBrk="0" hangingPunct="1">
      <a:defRPr sz="1200" kern="1200">
        <a:solidFill>
          <a:schemeClr val="tx1"/>
        </a:solidFill>
        <a:latin typeface="+mn-lt"/>
        <a:ea typeface="+mn-ea"/>
        <a:cs typeface="+mn-cs"/>
      </a:defRPr>
    </a:lvl7pPr>
    <a:lvl8pPr marL="3200400" algn="l" defTabSz="457200" rtl="0" eaLnBrk="1" latinLnBrk="0" hangingPunct="1">
      <a:defRPr sz="1200" kern="1200">
        <a:solidFill>
          <a:schemeClr val="tx1"/>
        </a:solidFill>
        <a:latin typeface="+mn-lt"/>
        <a:ea typeface="+mn-ea"/>
        <a:cs typeface="+mn-cs"/>
      </a:defRPr>
    </a:lvl8pPr>
    <a:lvl9pPr marL="3657600" algn="l" defTabSz="4572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1" Type="http://schemas.openxmlformats.org/officeDocument/2006/relationships/notesMaster" Target="../notesMasters/notesMaster1.xml"/><Relationship Id="rId2" Type="http://schemas.openxmlformats.org/officeDocument/2006/relationships/slide" Target="../slides/slide1.xml"/></Relationships>
</file>

<file path=ppt/notesSlides/_rels/notesSlide2.xml.rels><?xml version="1.0" encoding="UTF-8" standalone="yes"?>
<Relationships xmlns="http://schemas.openxmlformats.org/package/2006/relationships"><Relationship Id="rId1" Type="http://schemas.openxmlformats.org/officeDocument/2006/relationships/notesMaster" Target="../notesMasters/notesMaster1.xml"/><Relationship Id="rId2" Type="http://schemas.openxmlformats.org/officeDocument/2006/relationships/slide" Target="../slides/slide2.xml"/></Relationships>
</file>

<file path=ppt/notesSlides/_rels/notesSlide3.xml.rels><?xml version="1.0" encoding="UTF-8" standalone="yes"?>
<Relationships xmlns="http://schemas.openxmlformats.org/package/2006/relationships"><Relationship Id="rId1" Type="http://schemas.openxmlformats.org/officeDocument/2006/relationships/notesMaster" Target="../notesMasters/notesMaster1.xml"/><Relationship Id="rId2" Type="http://schemas.openxmlformats.org/officeDocument/2006/relationships/slide" Target="../slides/slide3.xml"/></Relationships>
</file>

<file path=ppt/notesSlides/_rels/notesSlide4.xml.rels><?xml version="1.0" encoding="UTF-8" standalone="yes"?>
<Relationships xmlns="http://schemas.openxmlformats.org/package/2006/relationships"><Relationship Id="rId1" Type="http://schemas.openxmlformats.org/officeDocument/2006/relationships/notesMaster" Target="../notesMasters/notesMaster1.xml"/><Relationship Id="rId2" Type="http://schemas.openxmlformats.org/officeDocument/2006/relationships/slide" Target="../slides/slide4.xml"/></Relationships>
</file>

<file path=ppt/notesSlides/_rels/notesSlide5.xml.rels><?xml version="1.0" encoding="UTF-8" standalone="yes"?>
<Relationships xmlns="http://schemas.openxmlformats.org/package/2006/relationships"><Relationship Id="rId1" Type="http://schemas.openxmlformats.org/officeDocument/2006/relationships/notesMaster" Target="../notesMasters/notesMaster1.xml"/><Relationship Id="rId2" Type="http://schemas.openxmlformats.org/officeDocument/2006/relationships/slide" Target="../slides/slide5.xml"/></Relationships>
</file>

<file path=ppt/notesSlides/notesSlide1.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79"/>
        <p:cNvGrpSpPr/>
        <p:nvPr/>
      </p:nvGrpSpPr>
      <p:grpSpPr>
        <a:xfrm>
          <a:off x="0" y="0"/>
          <a:ext cx="0" cy="0"/>
          <a:chOff x="0" y="0"/>
          <a:chExt cx="0" cy="0"/>
        </a:xfrm>
      </p:grpSpPr>
      <p:sp>
        <p:nvSpPr>
          <p:cNvPr id="80" name="Shape 80"/>
          <p:cNvSpPr>
            <a:spLocks noGrp="1" noRot="1" noChangeAspect="1"/>
          </p:cNvSpPr>
          <p:nvPr>
            <p:ph type="sldImg" idx="2"/>
          </p:nvPr>
        </p:nvSpPr>
        <p:spPr>
          <a:xfrm>
            <a:off x="1143225" y="685800"/>
            <a:ext cx="4572225" cy="3429000"/>
          </a:xfrm>
          <a:custGeom>
            <a:avLst/>
            <a:gdLst/>
            <a:ahLst/>
            <a:cxnLst/>
            <a:rect l="0" t="0" r="0" b="0"/>
            <a:pathLst>
              <a:path w="120000" h="120000" extrusionOk="0">
                <a:moveTo>
                  <a:pt x="0" y="0"/>
                </a:moveTo>
                <a:lnTo>
                  <a:pt x="120000" y="0"/>
                </a:lnTo>
                <a:lnTo>
                  <a:pt x="120000" y="120000"/>
                </a:lnTo>
                <a:lnTo>
                  <a:pt x="0" y="120000"/>
                </a:lnTo>
                <a:close/>
              </a:path>
            </a:pathLst>
          </a:custGeom>
        </p:spPr>
      </p:sp>
      <p:sp>
        <p:nvSpPr>
          <p:cNvPr id="81" name="Shape 81"/>
          <p:cNvSpPr txBox="1">
            <a:spLocks noGrp="1"/>
          </p:cNvSpPr>
          <p:nvPr>
            <p:ph type="body" idx="1"/>
          </p:nvPr>
        </p:nvSpPr>
        <p:spPr>
          <a:xfrm>
            <a:off x="685800" y="4343400"/>
            <a:ext cx="5486399" cy="4114800"/>
          </a:xfrm>
          <a:prstGeom prst="rect">
            <a:avLst/>
          </a:prstGeom>
        </p:spPr>
        <p:txBody>
          <a:bodyPr lIns="91425" tIns="91425" rIns="91425" bIns="91425" anchor="t" anchorCtr="0">
            <a:noAutofit/>
          </a:bodyPr>
          <a:lstStyle/>
          <a:p>
            <a:endParaRPr/>
          </a:p>
        </p:txBody>
      </p:sp>
    </p:spTree>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86"/>
        <p:cNvGrpSpPr/>
        <p:nvPr/>
      </p:nvGrpSpPr>
      <p:grpSpPr>
        <a:xfrm>
          <a:off x="0" y="0"/>
          <a:ext cx="0" cy="0"/>
          <a:chOff x="0" y="0"/>
          <a:chExt cx="0" cy="0"/>
        </a:xfrm>
      </p:grpSpPr>
      <p:sp>
        <p:nvSpPr>
          <p:cNvPr id="87" name="Shape 87"/>
          <p:cNvSpPr>
            <a:spLocks noGrp="1" noRot="1" noChangeAspect="1"/>
          </p:cNvSpPr>
          <p:nvPr>
            <p:ph type="sldImg" idx="2"/>
          </p:nvPr>
        </p:nvSpPr>
        <p:spPr>
          <a:xfrm>
            <a:off x="1143225" y="685800"/>
            <a:ext cx="4572299" cy="3429000"/>
          </a:xfrm>
          <a:custGeom>
            <a:avLst/>
            <a:gdLst/>
            <a:ahLst/>
            <a:cxnLst/>
            <a:rect l="0" t="0" r="0" b="0"/>
            <a:pathLst>
              <a:path w="120000" h="120000" extrusionOk="0">
                <a:moveTo>
                  <a:pt x="0" y="0"/>
                </a:moveTo>
                <a:lnTo>
                  <a:pt x="120000" y="0"/>
                </a:lnTo>
                <a:lnTo>
                  <a:pt x="120000" y="120000"/>
                </a:lnTo>
                <a:lnTo>
                  <a:pt x="0" y="120000"/>
                </a:lnTo>
                <a:close/>
              </a:path>
            </a:pathLst>
          </a:custGeom>
        </p:spPr>
      </p:sp>
      <p:sp>
        <p:nvSpPr>
          <p:cNvPr id="88" name="Shape 88"/>
          <p:cNvSpPr txBox="1">
            <a:spLocks noGrp="1"/>
          </p:cNvSpPr>
          <p:nvPr>
            <p:ph type="body" idx="1"/>
          </p:nvPr>
        </p:nvSpPr>
        <p:spPr>
          <a:xfrm>
            <a:off x="685800" y="4343400"/>
            <a:ext cx="5486399" cy="4114800"/>
          </a:xfrm>
          <a:prstGeom prst="rect">
            <a:avLst/>
          </a:prstGeom>
        </p:spPr>
        <p:txBody>
          <a:bodyPr lIns="91425" tIns="91425" rIns="91425" bIns="91425" anchor="t" anchorCtr="0">
            <a:noAutofit/>
          </a:bodyPr>
          <a:lstStyle/>
          <a:p>
            <a:endParaRPr/>
          </a:p>
        </p:txBody>
      </p:sp>
    </p:spTree>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93"/>
        <p:cNvGrpSpPr/>
        <p:nvPr/>
      </p:nvGrpSpPr>
      <p:grpSpPr>
        <a:xfrm>
          <a:off x="0" y="0"/>
          <a:ext cx="0" cy="0"/>
          <a:chOff x="0" y="0"/>
          <a:chExt cx="0" cy="0"/>
        </a:xfrm>
      </p:grpSpPr>
      <p:sp>
        <p:nvSpPr>
          <p:cNvPr id="94" name="Shape 94"/>
          <p:cNvSpPr>
            <a:spLocks noGrp="1" noRot="1" noChangeAspect="1"/>
          </p:cNvSpPr>
          <p:nvPr>
            <p:ph type="sldImg" idx="2"/>
          </p:nvPr>
        </p:nvSpPr>
        <p:spPr>
          <a:xfrm>
            <a:off x="1143225" y="685800"/>
            <a:ext cx="4572299" cy="3429000"/>
          </a:xfrm>
          <a:custGeom>
            <a:avLst/>
            <a:gdLst/>
            <a:ahLst/>
            <a:cxnLst/>
            <a:rect l="0" t="0" r="0" b="0"/>
            <a:pathLst>
              <a:path w="120000" h="120000" extrusionOk="0">
                <a:moveTo>
                  <a:pt x="0" y="0"/>
                </a:moveTo>
                <a:lnTo>
                  <a:pt x="120000" y="0"/>
                </a:lnTo>
                <a:lnTo>
                  <a:pt x="120000" y="120000"/>
                </a:lnTo>
                <a:lnTo>
                  <a:pt x="0" y="120000"/>
                </a:lnTo>
                <a:close/>
              </a:path>
            </a:pathLst>
          </a:custGeom>
        </p:spPr>
      </p:sp>
      <p:sp>
        <p:nvSpPr>
          <p:cNvPr id="95" name="Shape 95"/>
          <p:cNvSpPr txBox="1">
            <a:spLocks noGrp="1"/>
          </p:cNvSpPr>
          <p:nvPr>
            <p:ph type="body" idx="1"/>
          </p:nvPr>
        </p:nvSpPr>
        <p:spPr>
          <a:xfrm>
            <a:off x="685800" y="4343400"/>
            <a:ext cx="5486399" cy="4114800"/>
          </a:xfrm>
          <a:prstGeom prst="rect">
            <a:avLst/>
          </a:prstGeom>
        </p:spPr>
        <p:txBody>
          <a:bodyPr lIns="91425" tIns="91425" rIns="91425" bIns="91425" anchor="t" anchorCtr="0">
            <a:noAutofit/>
          </a:bodyPr>
          <a:lstStyle/>
          <a:p>
            <a:endParaRPr/>
          </a:p>
        </p:txBody>
      </p:sp>
    </p:spTree>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100"/>
        <p:cNvGrpSpPr/>
        <p:nvPr/>
      </p:nvGrpSpPr>
      <p:grpSpPr>
        <a:xfrm>
          <a:off x="0" y="0"/>
          <a:ext cx="0" cy="0"/>
          <a:chOff x="0" y="0"/>
          <a:chExt cx="0" cy="0"/>
        </a:xfrm>
      </p:grpSpPr>
      <p:sp>
        <p:nvSpPr>
          <p:cNvPr id="101" name="Shape 101"/>
          <p:cNvSpPr>
            <a:spLocks noGrp="1" noRot="1" noChangeAspect="1"/>
          </p:cNvSpPr>
          <p:nvPr>
            <p:ph type="sldImg" idx="2"/>
          </p:nvPr>
        </p:nvSpPr>
        <p:spPr>
          <a:xfrm>
            <a:off x="1143225" y="685800"/>
            <a:ext cx="4572299" cy="3429000"/>
          </a:xfrm>
          <a:custGeom>
            <a:avLst/>
            <a:gdLst/>
            <a:ahLst/>
            <a:cxnLst/>
            <a:rect l="0" t="0" r="0" b="0"/>
            <a:pathLst>
              <a:path w="120000" h="120000" extrusionOk="0">
                <a:moveTo>
                  <a:pt x="0" y="0"/>
                </a:moveTo>
                <a:lnTo>
                  <a:pt x="120000" y="0"/>
                </a:lnTo>
                <a:lnTo>
                  <a:pt x="120000" y="120000"/>
                </a:lnTo>
                <a:lnTo>
                  <a:pt x="0" y="120000"/>
                </a:lnTo>
                <a:close/>
              </a:path>
            </a:pathLst>
          </a:custGeom>
        </p:spPr>
      </p:sp>
      <p:sp>
        <p:nvSpPr>
          <p:cNvPr id="102" name="Shape 102"/>
          <p:cNvSpPr txBox="1">
            <a:spLocks noGrp="1"/>
          </p:cNvSpPr>
          <p:nvPr>
            <p:ph type="body" idx="1"/>
          </p:nvPr>
        </p:nvSpPr>
        <p:spPr>
          <a:xfrm>
            <a:off x="685800" y="4343400"/>
            <a:ext cx="5486399" cy="4114800"/>
          </a:xfrm>
          <a:prstGeom prst="rect">
            <a:avLst/>
          </a:prstGeom>
        </p:spPr>
        <p:txBody>
          <a:bodyPr lIns="91425" tIns="91425" rIns="91425" bIns="91425" anchor="t" anchorCtr="0">
            <a:noAutofit/>
          </a:bodyPr>
          <a:lstStyle/>
          <a:p>
            <a:endParaRPr/>
          </a:p>
        </p:txBody>
      </p:sp>
    </p:spTree>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106"/>
        <p:cNvGrpSpPr/>
        <p:nvPr/>
      </p:nvGrpSpPr>
      <p:grpSpPr>
        <a:xfrm>
          <a:off x="0" y="0"/>
          <a:ext cx="0" cy="0"/>
          <a:chOff x="0" y="0"/>
          <a:chExt cx="0" cy="0"/>
        </a:xfrm>
      </p:grpSpPr>
      <p:sp>
        <p:nvSpPr>
          <p:cNvPr id="107" name="Shape 107"/>
          <p:cNvSpPr>
            <a:spLocks noGrp="1" noRot="1" noChangeAspect="1"/>
          </p:cNvSpPr>
          <p:nvPr>
            <p:ph type="sldImg" idx="2"/>
          </p:nvPr>
        </p:nvSpPr>
        <p:spPr>
          <a:xfrm>
            <a:off x="1143225" y="685800"/>
            <a:ext cx="4572299" cy="3429000"/>
          </a:xfrm>
          <a:custGeom>
            <a:avLst/>
            <a:gdLst/>
            <a:ahLst/>
            <a:cxnLst/>
            <a:rect l="0" t="0" r="0" b="0"/>
            <a:pathLst>
              <a:path w="120000" h="120000" extrusionOk="0">
                <a:moveTo>
                  <a:pt x="0" y="0"/>
                </a:moveTo>
                <a:lnTo>
                  <a:pt x="120000" y="0"/>
                </a:lnTo>
                <a:lnTo>
                  <a:pt x="120000" y="120000"/>
                </a:lnTo>
                <a:lnTo>
                  <a:pt x="0" y="120000"/>
                </a:lnTo>
                <a:close/>
              </a:path>
            </a:pathLst>
          </a:custGeom>
        </p:spPr>
      </p:sp>
      <p:sp>
        <p:nvSpPr>
          <p:cNvPr id="108" name="Shape 108"/>
          <p:cNvSpPr txBox="1">
            <a:spLocks noGrp="1"/>
          </p:cNvSpPr>
          <p:nvPr>
            <p:ph type="body" idx="1"/>
          </p:nvPr>
        </p:nvSpPr>
        <p:spPr>
          <a:xfrm>
            <a:off x="685800" y="4343400"/>
            <a:ext cx="5486399" cy="4114800"/>
          </a:xfrm>
          <a:prstGeom prst="rect">
            <a:avLst/>
          </a:prstGeom>
        </p:spPr>
        <p:txBody>
          <a:bodyPr lIns="91425" tIns="91425" rIns="91425" bIns="91425" anchor="t" anchorCtr="0">
            <a:noAutofit/>
          </a:bodyPr>
          <a:lstStyle/>
          <a:p>
            <a:endParaRPr/>
          </a:p>
        </p:txBody>
      </p:sp>
    </p:spTree>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matchingName="title" type="title">
  <p:cSld name="TITLE">
    <p:spTree>
      <p:nvGrpSpPr>
        <p:cNvPr id="1" name="Shape 47"/>
        <p:cNvGrpSpPr/>
        <p:nvPr/>
      </p:nvGrpSpPr>
      <p:grpSpPr>
        <a:xfrm>
          <a:off x="0" y="0"/>
          <a:ext cx="0" cy="0"/>
          <a:chOff x="0" y="0"/>
          <a:chExt cx="0" cy="0"/>
        </a:xfrm>
      </p:grpSpPr>
      <p:sp>
        <p:nvSpPr>
          <p:cNvPr id="48" name="Shape 48"/>
          <p:cNvSpPr/>
          <p:nvPr/>
        </p:nvSpPr>
        <p:spPr>
          <a:xfrm>
            <a:off x="0" y="0"/>
            <a:ext cx="9144000" cy="3723299"/>
          </a:xfrm>
          <a:prstGeom prst="rect">
            <a:avLst/>
          </a:prstGeom>
          <a:solidFill>
            <a:srgbClr val="000000"/>
          </a:solidFill>
          <a:ln>
            <a:noFill/>
          </a:ln>
        </p:spPr>
        <p:txBody>
          <a:bodyPr lIns="91425" tIns="45700" rIns="91425" bIns="45700" anchor="ctr" anchorCtr="0">
            <a:noAutofit/>
          </a:bodyPr>
          <a:lstStyle/>
          <a:p>
            <a:endParaRPr/>
          </a:p>
        </p:txBody>
      </p:sp>
      <p:sp>
        <p:nvSpPr>
          <p:cNvPr id="49" name="Shape 49"/>
          <p:cNvSpPr txBox="1">
            <a:spLocks noGrp="1"/>
          </p:cNvSpPr>
          <p:nvPr>
            <p:ph type="ctrTitle"/>
          </p:nvPr>
        </p:nvSpPr>
        <p:spPr>
          <a:xfrm>
            <a:off x="391160" y="1433988"/>
            <a:ext cx="8351399" cy="421499"/>
          </a:xfrm>
          <a:prstGeom prst="rect">
            <a:avLst/>
          </a:prstGeom>
        </p:spPr>
        <p:txBody>
          <a:bodyPr lIns="91425" tIns="91425" rIns="91425" bIns="91425" anchor="ctr" anchorCtr="0"/>
          <a:lstStyle>
            <a:lvl1pPr indent="228600">
              <a:buClr>
                <a:schemeClr val="lt1"/>
              </a:buClr>
              <a:buSzPct val="100000"/>
              <a:buFont typeface="Tahoma"/>
              <a:defRPr sz="3600">
                <a:solidFill>
                  <a:schemeClr val="lt1"/>
                </a:solidFill>
                <a:latin typeface="Tahoma"/>
                <a:ea typeface="Tahoma"/>
                <a:cs typeface="Tahoma"/>
                <a:sym typeface="Tahoma"/>
              </a:defRPr>
            </a:lvl1pPr>
            <a:lvl2pPr indent="228600">
              <a:buClr>
                <a:schemeClr val="lt1"/>
              </a:buClr>
              <a:buSzPct val="100000"/>
              <a:buFont typeface="Tahoma"/>
              <a:defRPr sz="3600">
                <a:solidFill>
                  <a:schemeClr val="lt1"/>
                </a:solidFill>
                <a:latin typeface="Tahoma"/>
                <a:ea typeface="Tahoma"/>
                <a:cs typeface="Tahoma"/>
                <a:sym typeface="Tahoma"/>
              </a:defRPr>
            </a:lvl2pPr>
            <a:lvl3pPr indent="228600">
              <a:buClr>
                <a:schemeClr val="lt1"/>
              </a:buClr>
              <a:buSzPct val="100000"/>
              <a:buFont typeface="Tahoma"/>
              <a:defRPr sz="3600">
                <a:solidFill>
                  <a:schemeClr val="lt1"/>
                </a:solidFill>
                <a:latin typeface="Tahoma"/>
                <a:ea typeface="Tahoma"/>
                <a:cs typeface="Tahoma"/>
                <a:sym typeface="Tahoma"/>
              </a:defRPr>
            </a:lvl3pPr>
            <a:lvl4pPr indent="228600">
              <a:buClr>
                <a:schemeClr val="lt1"/>
              </a:buClr>
              <a:buSzPct val="100000"/>
              <a:buFont typeface="Tahoma"/>
              <a:defRPr sz="3600">
                <a:solidFill>
                  <a:schemeClr val="lt1"/>
                </a:solidFill>
                <a:latin typeface="Tahoma"/>
                <a:ea typeface="Tahoma"/>
                <a:cs typeface="Tahoma"/>
                <a:sym typeface="Tahoma"/>
              </a:defRPr>
            </a:lvl4pPr>
            <a:lvl5pPr indent="228600">
              <a:buClr>
                <a:schemeClr val="lt1"/>
              </a:buClr>
              <a:buSzPct val="100000"/>
              <a:buFont typeface="Tahoma"/>
              <a:defRPr sz="3600">
                <a:solidFill>
                  <a:schemeClr val="lt1"/>
                </a:solidFill>
                <a:latin typeface="Tahoma"/>
                <a:ea typeface="Tahoma"/>
                <a:cs typeface="Tahoma"/>
                <a:sym typeface="Tahoma"/>
              </a:defRPr>
            </a:lvl5pPr>
            <a:lvl6pPr indent="228600">
              <a:buClr>
                <a:schemeClr val="lt1"/>
              </a:buClr>
              <a:buSzPct val="100000"/>
              <a:buFont typeface="Tahoma"/>
              <a:defRPr sz="3600">
                <a:solidFill>
                  <a:schemeClr val="lt1"/>
                </a:solidFill>
                <a:latin typeface="Tahoma"/>
                <a:ea typeface="Tahoma"/>
                <a:cs typeface="Tahoma"/>
                <a:sym typeface="Tahoma"/>
              </a:defRPr>
            </a:lvl6pPr>
            <a:lvl7pPr indent="228600">
              <a:buClr>
                <a:schemeClr val="lt1"/>
              </a:buClr>
              <a:buSzPct val="100000"/>
              <a:buFont typeface="Tahoma"/>
              <a:defRPr sz="3600">
                <a:solidFill>
                  <a:schemeClr val="lt1"/>
                </a:solidFill>
                <a:latin typeface="Tahoma"/>
                <a:ea typeface="Tahoma"/>
                <a:cs typeface="Tahoma"/>
                <a:sym typeface="Tahoma"/>
              </a:defRPr>
            </a:lvl7pPr>
            <a:lvl8pPr indent="228600">
              <a:buClr>
                <a:schemeClr val="lt1"/>
              </a:buClr>
              <a:buSzPct val="100000"/>
              <a:buFont typeface="Tahoma"/>
              <a:defRPr sz="3600">
                <a:solidFill>
                  <a:schemeClr val="lt1"/>
                </a:solidFill>
                <a:latin typeface="Tahoma"/>
                <a:ea typeface="Tahoma"/>
                <a:cs typeface="Tahoma"/>
                <a:sym typeface="Tahoma"/>
              </a:defRPr>
            </a:lvl8pPr>
            <a:lvl9pPr indent="228600">
              <a:buClr>
                <a:schemeClr val="lt1"/>
              </a:buClr>
              <a:buSzPct val="100000"/>
              <a:buFont typeface="Tahoma"/>
              <a:defRPr sz="3600">
                <a:solidFill>
                  <a:schemeClr val="lt1"/>
                </a:solidFill>
                <a:latin typeface="Tahoma"/>
                <a:ea typeface="Tahoma"/>
                <a:cs typeface="Tahoma"/>
                <a:sym typeface="Tahoma"/>
              </a:defRPr>
            </a:lvl9pPr>
          </a:lstStyle>
          <a:p>
            <a:endParaRPr/>
          </a:p>
        </p:txBody>
      </p:sp>
      <p:sp>
        <p:nvSpPr>
          <p:cNvPr id="50" name="Shape 50"/>
          <p:cNvSpPr txBox="1">
            <a:spLocks noGrp="1"/>
          </p:cNvSpPr>
          <p:nvPr>
            <p:ph type="subTitle" idx="1"/>
          </p:nvPr>
        </p:nvSpPr>
        <p:spPr>
          <a:xfrm>
            <a:off x="403761" y="1982435"/>
            <a:ext cx="8342400" cy="342300"/>
          </a:xfrm>
          <a:prstGeom prst="rect">
            <a:avLst/>
          </a:prstGeom>
        </p:spPr>
        <p:txBody>
          <a:bodyPr lIns="91425" tIns="91425" rIns="91425" bIns="91425" anchor="ctr" anchorCtr="0"/>
          <a:lstStyle>
            <a:lvl1pPr marL="0" indent="152400" algn="ctr">
              <a:buClr>
                <a:schemeClr val="lt1"/>
              </a:buClr>
              <a:buSzPct val="100000"/>
              <a:buFont typeface="Times New Roman"/>
              <a:buNone/>
              <a:defRPr sz="2400" i="1">
                <a:solidFill>
                  <a:schemeClr val="lt1"/>
                </a:solidFill>
                <a:latin typeface="Times New Roman"/>
                <a:ea typeface="Times New Roman"/>
                <a:cs typeface="Times New Roman"/>
                <a:sym typeface="Times New Roman"/>
              </a:defRPr>
            </a:lvl1pPr>
            <a:lvl2pPr marL="0" indent="152400" algn="ctr">
              <a:spcBef>
                <a:spcPts val="0"/>
              </a:spcBef>
              <a:buClr>
                <a:schemeClr val="lt1"/>
              </a:buClr>
              <a:buSzPct val="100000"/>
              <a:buFont typeface="Times New Roman"/>
              <a:buNone/>
              <a:defRPr sz="2400" i="1">
                <a:solidFill>
                  <a:schemeClr val="lt1"/>
                </a:solidFill>
                <a:latin typeface="Times New Roman"/>
                <a:ea typeface="Times New Roman"/>
                <a:cs typeface="Times New Roman"/>
                <a:sym typeface="Times New Roman"/>
              </a:defRPr>
            </a:lvl2pPr>
            <a:lvl3pPr marL="0" indent="152400" algn="ctr">
              <a:spcBef>
                <a:spcPts val="0"/>
              </a:spcBef>
              <a:buClr>
                <a:schemeClr val="lt1"/>
              </a:buClr>
              <a:buSzPct val="100000"/>
              <a:buFont typeface="Times New Roman"/>
              <a:buNone/>
              <a:defRPr sz="2400" i="1">
                <a:solidFill>
                  <a:schemeClr val="lt1"/>
                </a:solidFill>
                <a:latin typeface="Times New Roman"/>
                <a:ea typeface="Times New Roman"/>
                <a:cs typeface="Times New Roman"/>
                <a:sym typeface="Times New Roman"/>
              </a:defRPr>
            </a:lvl3pPr>
            <a:lvl4pPr marL="0" indent="152400" algn="ctr">
              <a:spcBef>
                <a:spcPts val="0"/>
              </a:spcBef>
              <a:buClr>
                <a:schemeClr val="lt1"/>
              </a:buClr>
              <a:buSzPct val="100000"/>
              <a:buFont typeface="Times New Roman"/>
              <a:buNone/>
              <a:defRPr sz="2400" i="1">
                <a:solidFill>
                  <a:schemeClr val="lt1"/>
                </a:solidFill>
                <a:latin typeface="Times New Roman"/>
                <a:ea typeface="Times New Roman"/>
                <a:cs typeface="Times New Roman"/>
                <a:sym typeface="Times New Roman"/>
              </a:defRPr>
            </a:lvl4pPr>
            <a:lvl5pPr marL="0" indent="152400" algn="ctr">
              <a:spcBef>
                <a:spcPts val="0"/>
              </a:spcBef>
              <a:buClr>
                <a:schemeClr val="lt1"/>
              </a:buClr>
              <a:buSzPct val="100000"/>
              <a:buFont typeface="Times New Roman"/>
              <a:buNone/>
              <a:defRPr sz="2400" i="1">
                <a:solidFill>
                  <a:schemeClr val="lt1"/>
                </a:solidFill>
                <a:latin typeface="Times New Roman"/>
                <a:ea typeface="Times New Roman"/>
                <a:cs typeface="Times New Roman"/>
                <a:sym typeface="Times New Roman"/>
              </a:defRPr>
            </a:lvl5pPr>
            <a:lvl6pPr marL="0" indent="152400" algn="ctr">
              <a:spcBef>
                <a:spcPts val="0"/>
              </a:spcBef>
              <a:buClr>
                <a:schemeClr val="lt1"/>
              </a:buClr>
              <a:buSzPct val="100000"/>
              <a:buFont typeface="Times New Roman"/>
              <a:buNone/>
              <a:defRPr sz="2400" i="1">
                <a:solidFill>
                  <a:schemeClr val="lt1"/>
                </a:solidFill>
                <a:latin typeface="Times New Roman"/>
                <a:ea typeface="Times New Roman"/>
                <a:cs typeface="Times New Roman"/>
                <a:sym typeface="Times New Roman"/>
              </a:defRPr>
            </a:lvl6pPr>
            <a:lvl7pPr marL="0" indent="152400" algn="ctr">
              <a:spcBef>
                <a:spcPts val="0"/>
              </a:spcBef>
              <a:buClr>
                <a:schemeClr val="lt1"/>
              </a:buClr>
              <a:buSzPct val="100000"/>
              <a:buFont typeface="Times New Roman"/>
              <a:buNone/>
              <a:defRPr sz="2400" i="1">
                <a:solidFill>
                  <a:schemeClr val="lt1"/>
                </a:solidFill>
                <a:latin typeface="Times New Roman"/>
                <a:ea typeface="Times New Roman"/>
                <a:cs typeface="Times New Roman"/>
                <a:sym typeface="Times New Roman"/>
              </a:defRPr>
            </a:lvl7pPr>
            <a:lvl8pPr marL="0" indent="152400" algn="ctr">
              <a:spcBef>
                <a:spcPts val="0"/>
              </a:spcBef>
              <a:buClr>
                <a:schemeClr val="lt1"/>
              </a:buClr>
              <a:buSzPct val="100000"/>
              <a:buFont typeface="Times New Roman"/>
              <a:buNone/>
              <a:defRPr sz="2400" i="1">
                <a:solidFill>
                  <a:schemeClr val="lt1"/>
                </a:solidFill>
                <a:latin typeface="Times New Roman"/>
                <a:ea typeface="Times New Roman"/>
                <a:cs typeface="Times New Roman"/>
                <a:sym typeface="Times New Roman"/>
              </a:defRPr>
            </a:lvl8pPr>
            <a:lvl9pPr marL="0" indent="152400" algn="ctr">
              <a:spcBef>
                <a:spcPts val="0"/>
              </a:spcBef>
              <a:buClr>
                <a:schemeClr val="lt1"/>
              </a:buClr>
              <a:buSzPct val="100000"/>
              <a:buFont typeface="Times New Roman"/>
              <a:buNone/>
              <a:defRPr sz="2400" i="1">
                <a:solidFill>
                  <a:schemeClr val="lt1"/>
                </a:solidFill>
                <a:latin typeface="Times New Roman"/>
                <a:ea typeface="Times New Roman"/>
                <a:cs typeface="Times New Roman"/>
                <a:sym typeface="Times New Roman"/>
              </a:defRPr>
            </a:lvl9pPr>
          </a:lstStyle>
          <a:p>
            <a:endParaRPr/>
          </a:p>
        </p:txBody>
      </p:sp>
      <p:cxnSp>
        <p:nvCxnSpPr>
          <p:cNvPr id="51" name="Shape 51"/>
          <p:cNvCxnSpPr/>
          <p:nvPr/>
        </p:nvCxnSpPr>
        <p:spPr>
          <a:xfrm>
            <a:off x="2258800" y="1912668"/>
            <a:ext cx="4621799" cy="10799"/>
          </a:xfrm>
          <a:prstGeom prst="straightConnector1">
            <a:avLst/>
          </a:prstGeom>
          <a:noFill/>
          <a:ln w="25400" cap="rnd">
            <a:solidFill>
              <a:schemeClr val="accent2"/>
            </a:solidFill>
            <a:prstDash val="dot"/>
            <a:round/>
            <a:headEnd type="none" w="med" len="med"/>
            <a:tailEnd type="none" w="med" len="med"/>
          </a:ln>
        </p:spPr>
      </p:cxnSp>
      <p:sp>
        <p:nvSpPr>
          <p:cNvPr id="52" name="Shape 52"/>
          <p:cNvSpPr/>
          <p:nvPr/>
        </p:nvSpPr>
        <p:spPr>
          <a:xfrm>
            <a:off x="0" y="3030297"/>
            <a:ext cx="9143999" cy="795916"/>
          </a:xfrm>
          <a:custGeom>
            <a:avLst/>
            <a:gdLst/>
            <a:ahLst/>
            <a:cxnLst/>
            <a:rect l="0" t="0" r="0" b="0"/>
            <a:pathLst>
              <a:path w="9144000" h="1440573" extrusionOk="0">
                <a:moveTo>
                  <a:pt x="8881" y="1"/>
                </a:moveTo>
                <a:lnTo>
                  <a:pt x="9126239" y="44075"/>
                </a:lnTo>
                <a:lnTo>
                  <a:pt x="9144000" y="1303180"/>
                </a:lnTo>
                <a:lnTo>
                  <a:pt x="8922142" y="1440573"/>
                </a:lnTo>
                <a:lnTo>
                  <a:pt x="8672386" y="1291790"/>
                </a:lnTo>
                <a:lnTo>
                  <a:pt x="8449199" y="1414005"/>
                </a:lnTo>
                <a:lnTo>
                  <a:pt x="8210071" y="1302417"/>
                </a:lnTo>
                <a:lnTo>
                  <a:pt x="7976257" y="1408691"/>
                </a:lnTo>
                <a:lnTo>
                  <a:pt x="7737129" y="1286476"/>
                </a:lnTo>
                <a:lnTo>
                  <a:pt x="7503314" y="1414005"/>
                </a:lnTo>
                <a:lnTo>
                  <a:pt x="7269500" y="1291790"/>
                </a:lnTo>
                <a:lnTo>
                  <a:pt x="7030372" y="1414005"/>
                </a:lnTo>
                <a:lnTo>
                  <a:pt x="6796557" y="1281162"/>
                </a:lnTo>
                <a:lnTo>
                  <a:pt x="6568057" y="1414005"/>
                </a:lnTo>
                <a:lnTo>
                  <a:pt x="6334243" y="1281163"/>
                </a:lnTo>
                <a:lnTo>
                  <a:pt x="6100428" y="1419319"/>
                </a:lnTo>
                <a:lnTo>
                  <a:pt x="5866614" y="1281163"/>
                </a:lnTo>
                <a:lnTo>
                  <a:pt x="5632800" y="1424632"/>
                </a:lnTo>
                <a:lnTo>
                  <a:pt x="5388357" y="1286476"/>
                </a:lnTo>
                <a:lnTo>
                  <a:pt x="5154543" y="1424632"/>
                </a:lnTo>
                <a:lnTo>
                  <a:pt x="4920729" y="1297104"/>
                </a:lnTo>
                <a:lnTo>
                  <a:pt x="4686914" y="1429946"/>
                </a:lnTo>
                <a:lnTo>
                  <a:pt x="4447786" y="1291790"/>
                </a:lnTo>
                <a:lnTo>
                  <a:pt x="4219286" y="1435260"/>
                </a:lnTo>
                <a:lnTo>
                  <a:pt x="3980157" y="1281163"/>
                </a:lnTo>
                <a:lnTo>
                  <a:pt x="3746343" y="1429946"/>
                </a:lnTo>
                <a:lnTo>
                  <a:pt x="3512529" y="1291790"/>
                </a:lnTo>
                <a:lnTo>
                  <a:pt x="3284028" y="1429946"/>
                </a:lnTo>
                <a:lnTo>
                  <a:pt x="3044900" y="1297104"/>
                </a:lnTo>
                <a:lnTo>
                  <a:pt x="2805772" y="1429946"/>
                </a:lnTo>
                <a:lnTo>
                  <a:pt x="2571958" y="1297104"/>
                </a:lnTo>
                <a:lnTo>
                  <a:pt x="2343457" y="1429946"/>
                </a:lnTo>
                <a:lnTo>
                  <a:pt x="2104329" y="1291790"/>
                </a:lnTo>
                <a:lnTo>
                  <a:pt x="1865201" y="1435260"/>
                </a:lnTo>
                <a:lnTo>
                  <a:pt x="1631386" y="1281163"/>
                </a:lnTo>
                <a:lnTo>
                  <a:pt x="1402886" y="1435260"/>
                </a:lnTo>
                <a:lnTo>
                  <a:pt x="1163758" y="1291790"/>
                </a:lnTo>
                <a:lnTo>
                  <a:pt x="935257" y="1435260"/>
                </a:lnTo>
                <a:lnTo>
                  <a:pt x="696129" y="1291790"/>
                </a:lnTo>
                <a:lnTo>
                  <a:pt x="457001" y="1429946"/>
                </a:lnTo>
                <a:lnTo>
                  <a:pt x="217872" y="1291790"/>
                </a:lnTo>
                <a:lnTo>
                  <a:pt x="0" y="1435260"/>
                </a:lnTo>
                <a:cubicBezTo>
                  <a:pt x="2960" y="956840"/>
                  <a:pt x="5921" y="478421"/>
                  <a:pt x="8881" y="1"/>
                </a:cubicBezTo>
                <a:close/>
              </a:path>
            </a:pathLst>
          </a:custGeom>
          <a:solidFill>
            <a:schemeClr val="dk2"/>
          </a:solidFill>
          <a:ln>
            <a:noFill/>
          </a:ln>
        </p:spPr>
        <p:txBody>
          <a:bodyPr lIns="91425" tIns="45700" rIns="91425" bIns="45700" anchor="ctr" anchorCtr="0">
            <a:noAutofit/>
          </a:bodyPr>
          <a:lstStyle/>
          <a:p>
            <a:endParaRPr/>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matchingName="tx" type="tx">
  <p:cSld name="TITLE_AND_BODY">
    <p:spTree>
      <p:nvGrpSpPr>
        <p:cNvPr id="1" name="Shape 53"/>
        <p:cNvGrpSpPr/>
        <p:nvPr/>
      </p:nvGrpSpPr>
      <p:grpSpPr>
        <a:xfrm>
          <a:off x="0" y="0"/>
          <a:ext cx="0" cy="0"/>
          <a:chOff x="0" y="0"/>
          <a:chExt cx="0" cy="0"/>
        </a:xfrm>
      </p:grpSpPr>
      <p:sp>
        <p:nvSpPr>
          <p:cNvPr id="54" name="Shape 54"/>
          <p:cNvSpPr/>
          <p:nvPr/>
        </p:nvSpPr>
        <p:spPr>
          <a:xfrm>
            <a:off x="0" y="0"/>
            <a:ext cx="9144000" cy="937200"/>
          </a:xfrm>
          <a:prstGeom prst="rect">
            <a:avLst/>
          </a:prstGeom>
          <a:solidFill>
            <a:srgbClr val="0C0C0C"/>
          </a:solidFill>
          <a:ln>
            <a:noFill/>
          </a:ln>
        </p:spPr>
        <p:txBody>
          <a:bodyPr lIns="91425" tIns="45700" rIns="91425" bIns="45700" anchor="ctr" anchorCtr="0">
            <a:noAutofit/>
          </a:bodyPr>
          <a:lstStyle/>
          <a:p>
            <a:endParaRPr/>
          </a:p>
        </p:txBody>
      </p:sp>
      <p:sp>
        <p:nvSpPr>
          <p:cNvPr id="55" name="Shape 55"/>
          <p:cNvSpPr/>
          <p:nvPr/>
        </p:nvSpPr>
        <p:spPr>
          <a:xfrm>
            <a:off x="0" y="226265"/>
            <a:ext cx="9143999" cy="795916"/>
          </a:xfrm>
          <a:custGeom>
            <a:avLst/>
            <a:gdLst/>
            <a:ahLst/>
            <a:cxnLst/>
            <a:rect l="0" t="0" r="0" b="0"/>
            <a:pathLst>
              <a:path w="9144000" h="1440573" extrusionOk="0">
                <a:moveTo>
                  <a:pt x="8881" y="1"/>
                </a:moveTo>
                <a:lnTo>
                  <a:pt x="9126239" y="44075"/>
                </a:lnTo>
                <a:lnTo>
                  <a:pt x="9144000" y="1303180"/>
                </a:lnTo>
                <a:lnTo>
                  <a:pt x="8922142" y="1440573"/>
                </a:lnTo>
                <a:lnTo>
                  <a:pt x="8672386" y="1291790"/>
                </a:lnTo>
                <a:lnTo>
                  <a:pt x="8449199" y="1414005"/>
                </a:lnTo>
                <a:lnTo>
                  <a:pt x="8210071" y="1302417"/>
                </a:lnTo>
                <a:lnTo>
                  <a:pt x="7976257" y="1408691"/>
                </a:lnTo>
                <a:lnTo>
                  <a:pt x="7737129" y="1286476"/>
                </a:lnTo>
                <a:lnTo>
                  <a:pt x="7503314" y="1414005"/>
                </a:lnTo>
                <a:lnTo>
                  <a:pt x="7269500" y="1291790"/>
                </a:lnTo>
                <a:lnTo>
                  <a:pt x="7030372" y="1414005"/>
                </a:lnTo>
                <a:lnTo>
                  <a:pt x="6796557" y="1281162"/>
                </a:lnTo>
                <a:lnTo>
                  <a:pt x="6568057" y="1414005"/>
                </a:lnTo>
                <a:lnTo>
                  <a:pt x="6334243" y="1281163"/>
                </a:lnTo>
                <a:lnTo>
                  <a:pt x="6100428" y="1419319"/>
                </a:lnTo>
                <a:lnTo>
                  <a:pt x="5866614" y="1281163"/>
                </a:lnTo>
                <a:lnTo>
                  <a:pt x="5632800" y="1424632"/>
                </a:lnTo>
                <a:lnTo>
                  <a:pt x="5388357" y="1286476"/>
                </a:lnTo>
                <a:lnTo>
                  <a:pt x="5154543" y="1424632"/>
                </a:lnTo>
                <a:lnTo>
                  <a:pt x="4920729" y="1297104"/>
                </a:lnTo>
                <a:lnTo>
                  <a:pt x="4686914" y="1429946"/>
                </a:lnTo>
                <a:lnTo>
                  <a:pt x="4447786" y="1291790"/>
                </a:lnTo>
                <a:lnTo>
                  <a:pt x="4219286" y="1435260"/>
                </a:lnTo>
                <a:lnTo>
                  <a:pt x="3980157" y="1281163"/>
                </a:lnTo>
                <a:lnTo>
                  <a:pt x="3746343" y="1429946"/>
                </a:lnTo>
                <a:lnTo>
                  <a:pt x="3512529" y="1291790"/>
                </a:lnTo>
                <a:lnTo>
                  <a:pt x="3284028" y="1429946"/>
                </a:lnTo>
                <a:lnTo>
                  <a:pt x="3044900" y="1297104"/>
                </a:lnTo>
                <a:lnTo>
                  <a:pt x="2805772" y="1429946"/>
                </a:lnTo>
                <a:lnTo>
                  <a:pt x="2571958" y="1297104"/>
                </a:lnTo>
                <a:lnTo>
                  <a:pt x="2343457" y="1429946"/>
                </a:lnTo>
                <a:lnTo>
                  <a:pt x="2104329" y="1291790"/>
                </a:lnTo>
                <a:lnTo>
                  <a:pt x="1865201" y="1435260"/>
                </a:lnTo>
                <a:lnTo>
                  <a:pt x="1631386" y="1281163"/>
                </a:lnTo>
                <a:lnTo>
                  <a:pt x="1402886" y="1435260"/>
                </a:lnTo>
                <a:lnTo>
                  <a:pt x="1163758" y="1291790"/>
                </a:lnTo>
                <a:lnTo>
                  <a:pt x="935257" y="1435260"/>
                </a:lnTo>
                <a:lnTo>
                  <a:pt x="696129" y="1291790"/>
                </a:lnTo>
                <a:lnTo>
                  <a:pt x="457001" y="1429946"/>
                </a:lnTo>
                <a:lnTo>
                  <a:pt x="217872" y="1291790"/>
                </a:lnTo>
                <a:lnTo>
                  <a:pt x="0" y="1435260"/>
                </a:lnTo>
                <a:cubicBezTo>
                  <a:pt x="2960" y="956840"/>
                  <a:pt x="5921" y="478421"/>
                  <a:pt x="8881" y="1"/>
                </a:cubicBezTo>
                <a:close/>
              </a:path>
            </a:pathLst>
          </a:custGeom>
          <a:solidFill>
            <a:schemeClr val="dk2"/>
          </a:solidFill>
          <a:ln>
            <a:noFill/>
          </a:ln>
        </p:spPr>
        <p:txBody>
          <a:bodyPr lIns="91425" tIns="45700" rIns="91425" bIns="45700" anchor="ctr" anchorCtr="0">
            <a:noAutofit/>
          </a:bodyPr>
          <a:lstStyle/>
          <a:p>
            <a:endParaRPr/>
          </a:p>
        </p:txBody>
      </p:sp>
      <p:cxnSp>
        <p:nvCxnSpPr>
          <p:cNvPr id="56" name="Shape 56"/>
          <p:cNvCxnSpPr/>
          <p:nvPr/>
        </p:nvCxnSpPr>
        <p:spPr>
          <a:xfrm rot="10800000" flipH="1">
            <a:off x="2258963" y="783855"/>
            <a:ext cx="4602300" cy="6900"/>
          </a:xfrm>
          <a:prstGeom prst="straightConnector1">
            <a:avLst/>
          </a:prstGeom>
          <a:noFill/>
          <a:ln w="25400" cap="rnd">
            <a:solidFill>
              <a:schemeClr val="accent2"/>
            </a:solidFill>
            <a:prstDash val="dot"/>
            <a:round/>
            <a:headEnd type="none" w="med" len="med"/>
            <a:tailEnd type="none" w="med" len="med"/>
          </a:ln>
        </p:spPr>
      </p:cxnSp>
      <p:sp>
        <p:nvSpPr>
          <p:cNvPr id="57" name="Shape 57"/>
          <p:cNvSpPr txBox="1">
            <a:spLocks noGrp="1"/>
          </p:cNvSpPr>
          <p:nvPr>
            <p:ph type="body" idx="1"/>
          </p:nvPr>
        </p:nvSpPr>
        <p:spPr>
          <a:xfrm>
            <a:off x="457200" y="1200150"/>
            <a:ext cx="8229600" cy="3630300"/>
          </a:xfrm>
          <a:prstGeom prst="rect">
            <a:avLst/>
          </a:prstGeom>
        </p:spPr>
        <p:txBody>
          <a:bodyPr lIns="91425" tIns="91425" rIns="91425" bIns="91425" anchor="t" anchorCtr="0"/>
          <a:lstStyle>
            <a:lvl1pPr>
              <a:defRPr>
                <a:latin typeface="Times New Roman"/>
                <a:ea typeface="Times New Roman"/>
                <a:cs typeface="Times New Roman"/>
                <a:sym typeface="Times New Roman"/>
              </a:defRPr>
            </a:lvl1pPr>
            <a:lvl2pPr>
              <a:defRPr>
                <a:latin typeface="Times New Roman"/>
                <a:ea typeface="Times New Roman"/>
                <a:cs typeface="Times New Roman"/>
                <a:sym typeface="Times New Roman"/>
              </a:defRPr>
            </a:lvl2pPr>
            <a:lvl3pPr>
              <a:defRPr>
                <a:latin typeface="Times New Roman"/>
                <a:ea typeface="Times New Roman"/>
                <a:cs typeface="Times New Roman"/>
                <a:sym typeface="Times New Roman"/>
              </a:defRPr>
            </a:lvl3pPr>
            <a:lvl4pPr>
              <a:defRPr>
                <a:latin typeface="Times New Roman"/>
                <a:ea typeface="Times New Roman"/>
                <a:cs typeface="Times New Roman"/>
                <a:sym typeface="Times New Roman"/>
              </a:defRPr>
            </a:lvl4pPr>
            <a:lvl5pPr>
              <a:defRPr>
                <a:latin typeface="Times New Roman"/>
                <a:ea typeface="Times New Roman"/>
                <a:cs typeface="Times New Roman"/>
                <a:sym typeface="Times New Roman"/>
              </a:defRPr>
            </a:lvl5pPr>
            <a:lvl6pPr>
              <a:defRPr/>
            </a:lvl6pPr>
            <a:lvl7pPr>
              <a:defRPr/>
            </a:lvl7pPr>
            <a:lvl8pPr>
              <a:defRPr/>
            </a:lvl8pPr>
            <a:lvl9pPr>
              <a:defRPr/>
            </a:lvl9pPr>
          </a:lstStyle>
          <a:p>
            <a:endParaRPr/>
          </a:p>
        </p:txBody>
      </p:sp>
      <p:sp>
        <p:nvSpPr>
          <p:cNvPr id="58" name="Shape 58"/>
          <p:cNvSpPr txBox="1">
            <a:spLocks noGrp="1"/>
          </p:cNvSpPr>
          <p:nvPr>
            <p:ph type="title"/>
          </p:nvPr>
        </p:nvSpPr>
        <p:spPr>
          <a:xfrm>
            <a:off x="457200" y="13321"/>
            <a:ext cx="8229600" cy="857400"/>
          </a:xfrm>
          <a:prstGeom prst="rect">
            <a:avLst/>
          </a:prstGeom>
        </p:spPr>
        <p:txBody>
          <a:bodyPr lIns="91425" tIns="91425" rIns="91425" bIns="91425" anchor="ctr" anchorCtr="0"/>
          <a:lstStyle>
            <a:lvl1pPr>
              <a:defRPr/>
            </a:lvl1pPr>
            <a:lvl2pPr>
              <a:defRPr/>
            </a:lvl2pPr>
            <a:lvl3pPr>
              <a:defRPr/>
            </a:lvl3pPr>
            <a:lvl4pPr>
              <a:defRPr/>
            </a:lvl4pPr>
            <a:lvl5pPr>
              <a:defRPr/>
            </a:lvl5pPr>
            <a:lvl6pPr>
              <a:defRPr/>
            </a:lvl6pPr>
            <a:lvl7pPr>
              <a:defRPr/>
            </a:lvl7pPr>
            <a:lvl8pPr>
              <a:defRPr/>
            </a:lvl8pPr>
            <a:lvl9pPr>
              <a:defRPr/>
            </a:lvl9pPr>
          </a:lstStyle>
          <a:p>
            <a:endParaRPr/>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matchingName="twoColTx" type="twoColTx">
  <p:cSld name="TITLE_AND_TWO_COLUMNS">
    <p:spTree>
      <p:nvGrpSpPr>
        <p:cNvPr id="1" name="Shape 59"/>
        <p:cNvGrpSpPr/>
        <p:nvPr/>
      </p:nvGrpSpPr>
      <p:grpSpPr>
        <a:xfrm>
          <a:off x="0" y="0"/>
          <a:ext cx="0" cy="0"/>
          <a:chOff x="0" y="0"/>
          <a:chExt cx="0" cy="0"/>
        </a:xfrm>
      </p:grpSpPr>
      <p:sp>
        <p:nvSpPr>
          <p:cNvPr id="60" name="Shape 60"/>
          <p:cNvSpPr/>
          <p:nvPr/>
        </p:nvSpPr>
        <p:spPr>
          <a:xfrm>
            <a:off x="0" y="0"/>
            <a:ext cx="4456799" cy="4708799"/>
          </a:xfrm>
          <a:prstGeom prst="rect">
            <a:avLst/>
          </a:prstGeom>
          <a:solidFill>
            <a:srgbClr val="000000"/>
          </a:solidFill>
          <a:ln>
            <a:noFill/>
          </a:ln>
        </p:spPr>
        <p:txBody>
          <a:bodyPr lIns="91425" tIns="45700" rIns="91425" bIns="45700" anchor="ctr" anchorCtr="0">
            <a:noAutofit/>
          </a:bodyPr>
          <a:lstStyle/>
          <a:p>
            <a:endParaRPr/>
          </a:p>
        </p:txBody>
      </p:sp>
      <p:sp>
        <p:nvSpPr>
          <p:cNvPr id="61" name="Shape 61"/>
          <p:cNvSpPr/>
          <p:nvPr/>
        </p:nvSpPr>
        <p:spPr>
          <a:xfrm flipH="1">
            <a:off x="3434" y="3759780"/>
            <a:ext cx="4453249" cy="1033097"/>
          </a:xfrm>
          <a:custGeom>
            <a:avLst/>
            <a:gdLst/>
            <a:ahLst/>
            <a:cxnLst/>
            <a:rect l="0" t="0" r="0" b="0"/>
            <a:pathLst>
              <a:path w="4453250" h="1869860" extrusionOk="0">
                <a:moveTo>
                  <a:pt x="4447791" y="1726390"/>
                </a:moveTo>
                <a:lnTo>
                  <a:pt x="4219291" y="1869860"/>
                </a:lnTo>
                <a:lnTo>
                  <a:pt x="3980162" y="1715763"/>
                </a:lnTo>
                <a:lnTo>
                  <a:pt x="3746348" y="1864546"/>
                </a:lnTo>
                <a:lnTo>
                  <a:pt x="3512534" y="1726390"/>
                </a:lnTo>
                <a:lnTo>
                  <a:pt x="3284033" y="1864546"/>
                </a:lnTo>
                <a:lnTo>
                  <a:pt x="3044905" y="1731704"/>
                </a:lnTo>
                <a:lnTo>
                  <a:pt x="2805777" y="1864546"/>
                </a:lnTo>
                <a:lnTo>
                  <a:pt x="2571963" y="1731704"/>
                </a:lnTo>
                <a:lnTo>
                  <a:pt x="2343462" y="1864546"/>
                </a:lnTo>
                <a:lnTo>
                  <a:pt x="2104334" y="1726390"/>
                </a:lnTo>
                <a:lnTo>
                  <a:pt x="1865206" y="1869860"/>
                </a:lnTo>
                <a:lnTo>
                  <a:pt x="1631391" y="1715763"/>
                </a:lnTo>
                <a:lnTo>
                  <a:pt x="1402891" y="1869860"/>
                </a:lnTo>
                <a:lnTo>
                  <a:pt x="1163763" y="1726390"/>
                </a:lnTo>
                <a:lnTo>
                  <a:pt x="935262" y="1869860"/>
                </a:lnTo>
                <a:lnTo>
                  <a:pt x="696134" y="1726390"/>
                </a:lnTo>
                <a:lnTo>
                  <a:pt x="457006" y="1864546"/>
                </a:lnTo>
                <a:lnTo>
                  <a:pt x="217877" y="1726390"/>
                </a:lnTo>
                <a:lnTo>
                  <a:pt x="5" y="1869860"/>
                </a:lnTo>
                <a:cubicBezTo>
                  <a:pt x="3" y="1246574"/>
                  <a:pt x="2" y="623287"/>
                  <a:pt x="0" y="1"/>
                </a:cubicBezTo>
                <a:lnTo>
                  <a:pt x="4453250" y="0"/>
                </a:lnTo>
              </a:path>
            </a:pathLst>
          </a:custGeom>
          <a:solidFill>
            <a:schemeClr val="dk2"/>
          </a:solidFill>
          <a:ln>
            <a:noFill/>
          </a:ln>
        </p:spPr>
        <p:txBody>
          <a:bodyPr lIns="91425" tIns="45700" rIns="91425" bIns="45700" anchor="ctr" anchorCtr="0">
            <a:noAutofit/>
          </a:bodyPr>
          <a:lstStyle/>
          <a:p>
            <a:endParaRPr/>
          </a:p>
        </p:txBody>
      </p:sp>
      <p:cxnSp>
        <p:nvCxnSpPr>
          <p:cNvPr id="62" name="Shape 62"/>
          <p:cNvCxnSpPr/>
          <p:nvPr/>
        </p:nvCxnSpPr>
        <p:spPr>
          <a:xfrm>
            <a:off x="409699" y="744077"/>
            <a:ext cx="3660000" cy="0"/>
          </a:xfrm>
          <a:prstGeom prst="straightConnector1">
            <a:avLst/>
          </a:prstGeom>
          <a:noFill/>
          <a:ln w="25400" cap="rnd">
            <a:solidFill>
              <a:schemeClr val="accent2"/>
            </a:solidFill>
            <a:prstDash val="dot"/>
            <a:round/>
            <a:headEnd type="none" w="med" len="med"/>
            <a:tailEnd type="none" w="med" len="med"/>
          </a:ln>
        </p:spPr>
      </p:cxnSp>
      <p:sp>
        <p:nvSpPr>
          <p:cNvPr id="63" name="Shape 63"/>
          <p:cNvSpPr txBox="1">
            <a:spLocks noGrp="1"/>
          </p:cNvSpPr>
          <p:nvPr>
            <p:ph type="body" idx="1"/>
          </p:nvPr>
        </p:nvSpPr>
        <p:spPr>
          <a:xfrm>
            <a:off x="457200" y="1200150"/>
            <a:ext cx="3550799" cy="3630300"/>
          </a:xfrm>
          <a:prstGeom prst="rect">
            <a:avLst/>
          </a:prstGeom>
        </p:spPr>
        <p:txBody>
          <a:bodyPr lIns="91425" tIns="91425" rIns="91425" bIns="91425" anchor="t" anchorCtr="0"/>
          <a:lstStyle>
            <a:lvl1pPr>
              <a:defRPr>
                <a:solidFill>
                  <a:schemeClr val="lt1"/>
                </a:solidFill>
                <a:latin typeface="Times New Roman"/>
                <a:ea typeface="Times New Roman"/>
                <a:cs typeface="Times New Roman"/>
                <a:sym typeface="Times New Roman"/>
              </a:defRPr>
            </a:lvl1pPr>
            <a:lvl2pPr>
              <a:defRPr>
                <a:solidFill>
                  <a:schemeClr val="lt1"/>
                </a:solidFill>
                <a:latin typeface="Times New Roman"/>
                <a:ea typeface="Times New Roman"/>
                <a:cs typeface="Times New Roman"/>
                <a:sym typeface="Times New Roman"/>
              </a:defRPr>
            </a:lvl2pPr>
            <a:lvl3pPr>
              <a:defRPr>
                <a:solidFill>
                  <a:schemeClr val="lt1"/>
                </a:solidFill>
                <a:latin typeface="Times New Roman"/>
                <a:ea typeface="Times New Roman"/>
                <a:cs typeface="Times New Roman"/>
                <a:sym typeface="Times New Roman"/>
              </a:defRPr>
            </a:lvl3pPr>
            <a:lvl4pPr>
              <a:defRPr>
                <a:solidFill>
                  <a:schemeClr val="lt1"/>
                </a:solidFill>
                <a:latin typeface="Times New Roman"/>
                <a:ea typeface="Times New Roman"/>
                <a:cs typeface="Times New Roman"/>
                <a:sym typeface="Times New Roman"/>
              </a:defRPr>
            </a:lvl4pPr>
            <a:lvl5pPr>
              <a:defRPr>
                <a:solidFill>
                  <a:schemeClr val="lt1"/>
                </a:solidFill>
                <a:latin typeface="Times New Roman"/>
                <a:ea typeface="Times New Roman"/>
                <a:cs typeface="Times New Roman"/>
                <a:sym typeface="Times New Roman"/>
              </a:defRPr>
            </a:lvl5pPr>
            <a:lvl6pPr>
              <a:defRPr sz="1800"/>
            </a:lvl6pPr>
            <a:lvl7pPr>
              <a:defRPr sz="1800"/>
            </a:lvl7pPr>
            <a:lvl8pPr>
              <a:defRPr sz="1800"/>
            </a:lvl8pPr>
            <a:lvl9pPr>
              <a:defRPr sz="1800"/>
            </a:lvl9pPr>
          </a:lstStyle>
          <a:p>
            <a:endParaRPr/>
          </a:p>
        </p:txBody>
      </p:sp>
      <p:sp>
        <p:nvSpPr>
          <p:cNvPr id="64" name="Shape 64"/>
          <p:cNvSpPr txBox="1">
            <a:spLocks noGrp="1"/>
          </p:cNvSpPr>
          <p:nvPr>
            <p:ph type="title"/>
          </p:nvPr>
        </p:nvSpPr>
        <p:spPr>
          <a:xfrm>
            <a:off x="457200" y="13321"/>
            <a:ext cx="3550799" cy="857400"/>
          </a:xfrm>
          <a:prstGeom prst="rect">
            <a:avLst/>
          </a:prstGeom>
        </p:spPr>
        <p:txBody>
          <a:bodyPr lIns="91425" tIns="91425" rIns="91425" bIns="91425" anchor="ctr" anchorCtr="0"/>
          <a:lstStyle>
            <a:lvl1pPr>
              <a:defRPr sz="2400"/>
            </a:lvl1pPr>
            <a:lvl2pPr>
              <a:defRPr sz="2400"/>
            </a:lvl2pPr>
            <a:lvl3pPr>
              <a:defRPr sz="2400"/>
            </a:lvl3pPr>
            <a:lvl4pPr>
              <a:defRPr sz="2400"/>
            </a:lvl4pPr>
            <a:lvl5pPr>
              <a:defRPr sz="2400"/>
            </a:lvl5pPr>
            <a:lvl6pPr>
              <a:defRPr sz="2400"/>
            </a:lvl6pPr>
            <a:lvl7pPr>
              <a:defRPr sz="2400"/>
            </a:lvl7pPr>
            <a:lvl8pPr>
              <a:defRPr sz="2400"/>
            </a:lvl8pPr>
            <a:lvl9pPr>
              <a:defRPr sz="2400"/>
            </a:lvl9pPr>
          </a:lstStyle>
          <a:p>
            <a:endParaRPr/>
          </a:p>
        </p:txBody>
      </p:sp>
      <p:sp>
        <p:nvSpPr>
          <p:cNvPr id="65" name="Shape 65"/>
          <p:cNvSpPr txBox="1">
            <a:spLocks noGrp="1"/>
          </p:cNvSpPr>
          <p:nvPr>
            <p:ph type="body" idx="2"/>
          </p:nvPr>
        </p:nvSpPr>
        <p:spPr>
          <a:xfrm>
            <a:off x="5021123" y="1200150"/>
            <a:ext cx="3550799" cy="3630300"/>
          </a:xfrm>
          <a:prstGeom prst="rect">
            <a:avLst/>
          </a:prstGeom>
        </p:spPr>
        <p:txBody>
          <a:bodyPr lIns="91425" tIns="91425" rIns="91425" bIns="91425" anchor="t" anchorCtr="0"/>
          <a:lstStyle>
            <a:lvl1pPr>
              <a:defRPr>
                <a:latin typeface="Times New Roman"/>
                <a:ea typeface="Times New Roman"/>
                <a:cs typeface="Times New Roman"/>
                <a:sym typeface="Times New Roman"/>
              </a:defRPr>
            </a:lvl1pPr>
            <a:lvl2pPr>
              <a:defRPr>
                <a:latin typeface="Times New Roman"/>
                <a:ea typeface="Times New Roman"/>
                <a:cs typeface="Times New Roman"/>
                <a:sym typeface="Times New Roman"/>
              </a:defRPr>
            </a:lvl2pPr>
            <a:lvl3pPr>
              <a:defRPr>
                <a:latin typeface="Times New Roman"/>
                <a:ea typeface="Times New Roman"/>
                <a:cs typeface="Times New Roman"/>
                <a:sym typeface="Times New Roman"/>
              </a:defRPr>
            </a:lvl3pPr>
            <a:lvl4pPr>
              <a:defRPr>
                <a:latin typeface="Times New Roman"/>
                <a:ea typeface="Times New Roman"/>
                <a:cs typeface="Times New Roman"/>
                <a:sym typeface="Times New Roman"/>
              </a:defRPr>
            </a:lvl4pPr>
            <a:lvl5pPr>
              <a:defRPr>
                <a:latin typeface="Times New Roman"/>
                <a:ea typeface="Times New Roman"/>
                <a:cs typeface="Times New Roman"/>
                <a:sym typeface="Times New Roman"/>
              </a:defRPr>
            </a:lvl5pPr>
            <a:lvl6pPr>
              <a:defRPr sz="1800"/>
            </a:lvl6pPr>
            <a:lvl7pPr>
              <a:defRPr sz="1800"/>
            </a:lvl7pPr>
            <a:lvl8pPr>
              <a:defRPr sz="1800"/>
            </a:lvl8pPr>
            <a:lvl9pPr>
              <a:defRPr sz="1800"/>
            </a:lvl9pPr>
          </a:lstStyle>
          <a:p>
            <a:endParaRPr/>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matchingName="titleOnly" type="titleOnly">
  <p:cSld name="TITLE_ONLY">
    <p:spTree>
      <p:nvGrpSpPr>
        <p:cNvPr id="1" name="Shape 66"/>
        <p:cNvGrpSpPr/>
        <p:nvPr/>
      </p:nvGrpSpPr>
      <p:grpSpPr>
        <a:xfrm>
          <a:off x="0" y="0"/>
          <a:ext cx="0" cy="0"/>
          <a:chOff x="0" y="0"/>
          <a:chExt cx="0" cy="0"/>
        </a:xfrm>
      </p:grpSpPr>
      <p:sp>
        <p:nvSpPr>
          <p:cNvPr id="67" name="Shape 67"/>
          <p:cNvSpPr/>
          <p:nvPr/>
        </p:nvSpPr>
        <p:spPr>
          <a:xfrm>
            <a:off x="0" y="0"/>
            <a:ext cx="9144000" cy="937200"/>
          </a:xfrm>
          <a:prstGeom prst="rect">
            <a:avLst/>
          </a:prstGeom>
          <a:solidFill>
            <a:srgbClr val="000000"/>
          </a:solidFill>
          <a:ln>
            <a:noFill/>
          </a:ln>
        </p:spPr>
        <p:txBody>
          <a:bodyPr lIns="91425" tIns="45700" rIns="91425" bIns="45700" anchor="ctr" anchorCtr="0">
            <a:noAutofit/>
          </a:bodyPr>
          <a:lstStyle/>
          <a:p>
            <a:endParaRPr/>
          </a:p>
        </p:txBody>
      </p:sp>
      <p:sp>
        <p:nvSpPr>
          <p:cNvPr id="68" name="Shape 68"/>
          <p:cNvSpPr/>
          <p:nvPr/>
        </p:nvSpPr>
        <p:spPr>
          <a:xfrm>
            <a:off x="0" y="226265"/>
            <a:ext cx="9143999" cy="795916"/>
          </a:xfrm>
          <a:custGeom>
            <a:avLst/>
            <a:gdLst/>
            <a:ahLst/>
            <a:cxnLst/>
            <a:rect l="0" t="0" r="0" b="0"/>
            <a:pathLst>
              <a:path w="9144000" h="1440573" extrusionOk="0">
                <a:moveTo>
                  <a:pt x="8881" y="1"/>
                </a:moveTo>
                <a:lnTo>
                  <a:pt x="9126239" y="44075"/>
                </a:lnTo>
                <a:lnTo>
                  <a:pt x="9144000" y="1303180"/>
                </a:lnTo>
                <a:lnTo>
                  <a:pt x="8922142" y="1440573"/>
                </a:lnTo>
                <a:lnTo>
                  <a:pt x="8672386" y="1291790"/>
                </a:lnTo>
                <a:lnTo>
                  <a:pt x="8449199" y="1414005"/>
                </a:lnTo>
                <a:lnTo>
                  <a:pt x="8210071" y="1302417"/>
                </a:lnTo>
                <a:lnTo>
                  <a:pt x="7976257" y="1408691"/>
                </a:lnTo>
                <a:lnTo>
                  <a:pt x="7737129" y="1286476"/>
                </a:lnTo>
                <a:lnTo>
                  <a:pt x="7503314" y="1414005"/>
                </a:lnTo>
                <a:lnTo>
                  <a:pt x="7269500" y="1291790"/>
                </a:lnTo>
                <a:lnTo>
                  <a:pt x="7030372" y="1414005"/>
                </a:lnTo>
                <a:lnTo>
                  <a:pt x="6796557" y="1281162"/>
                </a:lnTo>
                <a:lnTo>
                  <a:pt x="6568057" y="1414005"/>
                </a:lnTo>
                <a:lnTo>
                  <a:pt x="6334243" y="1281163"/>
                </a:lnTo>
                <a:lnTo>
                  <a:pt x="6100428" y="1419319"/>
                </a:lnTo>
                <a:lnTo>
                  <a:pt x="5866614" y="1281163"/>
                </a:lnTo>
                <a:lnTo>
                  <a:pt x="5632800" y="1424632"/>
                </a:lnTo>
                <a:lnTo>
                  <a:pt x="5388357" y="1286476"/>
                </a:lnTo>
                <a:lnTo>
                  <a:pt x="5154543" y="1424632"/>
                </a:lnTo>
                <a:lnTo>
                  <a:pt x="4920729" y="1297104"/>
                </a:lnTo>
                <a:lnTo>
                  <a:pt x="4686914" y="1429946"/>
                </a:lnTo>
                <a:lnTo>
                  <a:pt x="4447786" y="1291790"/>
                </a:lnTo>
                <a:lnTo>
                  <a:pt x="4219286" y="1435260"/>
                </a:lnTo>
                <a:lnTo>
                  <a:pt x="3980157" y="1281163"/>
                </a:lnTo>
                <a:lnTo>
                  <a:pt x="3746343" y="1429946"/>
                </a:lnTo>
                <a:lnTo>
                  <a:pt x="3512529" y="1291790"/>
                </a:lnTo>
                <a:lnTo>
                  <a:pt x="3284028" y="1429946"/>
                </a:lnTo>
                <a:lnTo>
                  <a:pt x="3044900" y="1297104"/>
                </a:lnTo>
                <a:lnTo>
                  <a:pt x="2805772" y="1429946"/>
                </a:lnTo>
                <a:lnTo>
                  <a:pt x="2571958" y="1297104"/>
                </a:lnTo>
                <a:lnTo>
                  <a:pt x="2343457" y="1429946"/>
                </a:lnTo>
                <a:lnTo>
                  <a:pt x="2104329" y="1291790"/>
                </a:lnTo>
                <a:lnTo>
                  <a:pt x="1865201" y="1435260"/>
                </a:lnTo>
                <a:lnTo>
                  <a:pt x="1631386" y="1281163"/>
                </a:lnTo>
                <a:lnTo>
                  <a:pt x="1402886" y="1435260"/>
                </a:lnTo>
                <a:lnTo>
                  <a:pt x="1163758" y="1291790"/>
                </a:lnTo>
                <a:lnTo>
                  <a:pt x="935257" y="1435260"/>
                </a:lnTo>
                <a:lnTo>
                  <a:pt x="696129" y="1291790"/>
                </a:lnTo>
                <a:lnTo>
                  <a:pt x="457001" y="1429946"/>
                </a:lnTo>
                <a:lnTo>
                  <a:pt x="217872" y="1291790"/>
                </a:lnTo>
                <a:lnTo>
                  <a:pt x="0" y="1435260"/>
                </a:lnTo>
                <a:cubicBezTo>
                  <a:pt x="2960" y="956840"/>
                  <a:pt x="5921" y="478421"/>
                  <a:pt x="8881" y="1"/>
                </a:cubicBezTo>
                <a:close/>
              </a:path>
            </a:pathLst>
          </a:custGeom>
          <a:solidFill>
            <a:schemeClr val="dk2"/>
          </a:solidFill>
          <a:ln>
            <a:noFill/>
          </a:ln>
        </p:spPr>
        <p:txBody>
          <a:bodyPr lIns="91425" tIns="45700" rIns="91425" bIns="45700" anchor="ctr" anchorCtr="0">
            <a:noAutofit/>
          </a:bodyPr>
          <a:lstStyle/>
          <a:p>
            <a:endParaRPr/>
          </a:p>
        </p:txBody>
      </p:sp>
      <p:cxnSp>
        <p:nvCxnSpPr>
          <p:cNvPr id="69" name="Shape 69"/>
          <p:cNvCxnSpPr/>
          <p:nvPr/>
        </p:nvCxnSpPr>
        <p:spPr>
          <a:xfrm rot="10800000" flipH="1">
            <a:off x="2258963" y="783855"/>
            <a:ext cx="4602300" cy="6900"/>
          </a:xfrm>
          <a:prstGeom prst="straightConnector1">
            <a:avLst/>
          </a:prstGeom>
          <a:noFill/>
          <a:ln w="25400" cap="rnd">
            <a:solidFill>
              <a:schemeClr val="accent2"/>
            </a:solidFill>
            <a:prstDash val="dot"/>
            <a:round/>
            <a:headEnd type="none" w="med" len="med"/>
            <a:tailEnd type="none" w="med" len="med"/>
          </a:ln>
        </p:spPr>
      </p:cxnSp>
      <p:sp>
        <p:nvSpPr>
          <p:cNvPr id="70" name="Shape 70"/>
          <p:cNvSpPr txBox="1">
            <a:spLocks noGrp="1"/>
          </p:cNvSpPr>
          <p:nvPr>
            <p:ph type="title"/>
          </p:nvPr>
        </p:nvSpPr>
        <p:spPr>
          <a:xfrm>
            <a:off x="457200" y="13321"/>
            <a:ext cx="8229600" cy="857400"/>
          </a:xfrm>
          <a:prstGeom prst="rect">
            <a:avLst/>
          </a:prstGeom>
        </p:spPr>
        <p:txBody>
          <a:bodyPr lIns="91425" tIns="91425" rIns="91425" bIns="91425" anchor="ctr" anchorCtr="0"/>
          <a:lstStyle>
            <a:lvl1pPr>
              <a:defRPr/>
            </a:lvl1pPr>
            <a:lvl2pPr>
              <a:defRPr/>
            </a:lvl2pPr>
            <a:lvl3pPr>
              <a:defRPr/>
            </a:lvl3pPr>
            <a:lvl4pPr>
              <a:defRPr/>
            </a:lvl4pPr>
            <a:lvl5pPr>
              <a:defRPr/>
            </a:lvl5pPr>
            <a:lvl6pPr>
              <a:defRPr/>
            </a:lvl6pPr>
            <a:lvl7pPr>
              <a:defRPr/>
            </a:lvl7pPr>
            <a:lvl8pPr>
              <a:defRPr/>
            </a:lvl8pPr>
            <a:lvl9pPr>
              <a:defRPr/>
            </a:lvl9pPr>
          </a:lstStyle>
          <a:p>
            <a:endParaRPr/>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matchingName="CAPTION_ONLY">
  <p:cSld name="CAPTION_ONLY">
    <p:spTree>
      <p:nvGrpSpPr>
        <p:cNvPr id="1" name="Shape 71"/>
        <p:cNvGrpSpPr/>
        <p:nvPr/>
      </p:nvGrpSpPr>
      <p:grpSpPr>
        <a:xfrm>
          <a:off x="0" y="0"/>
          <a:ext cx="0" cy="0"/>
          <a:chOff x="0" y="0"/>
          <a:chExt cx="0" cy="0"/>
        </a:xfrm>
      </p:grpSpPr>
      <p:sp>
        <p:nvSpPr>
          <p:cNvPr id="72" name="Shape 72"/>
          <p:cNvSpPr/>
          <p:nvPr/>
        </p:nvSpPr>
        <p:spPr>
          <a:xfrm rot="10800000">
            <a:off x="-5937" y="4110402"/>
            <a:ext cx="4453249" cy="1033097"/>
          </a:xfrm>
          <a:custGeom>
            <a:avLst/>
            <a:gdLst/>
            <a:ahLst/>
            <a:cxnLst/>
            <a:rect l="0" t="0" r="0" b="0"/>
            <a:pathLst>
              <a:path w="4453250" h="1869860" extrusionOk="0">
                <a:moveTo>
                  <a:pt x="4447791" y="1726390"/>
                </a:moveTo>
                <a:lnTo>
                  <a:pt x="4219291" y="1869860"/>
                </a:lnTo>
                <a:lnTo>
                  <a:pt x="3980162" y="1715763"/>
                </a:lnTo>
                <a:lnTo>
                  <a:pt x="3746348" y="1864546"/>
                </a:lnTo>
                <a:lnTo>
                  <a:pt x="3512534" y="1726390"/>
                </a:lnTo>
                <a:lnTo>
                  <a:pt x="3284033" y="1864546"/>
                </a:lnTo>
                <a:lnTo>
                  <a:pt x="3044905" y="1731704"/>
                </a:lnTo>
                <a:lnTo>
                  <a:pt x="2805777" y="1864546"/>
                </a:lnTo>
                <a:lnTo>
                  <a:pt x="2571963" y="1731704"/>
                </a:lnTo>
                <a:lnTo>
                  <a:pt x="2343462" y="1864546"/>
                </a:lnTo>
                <a:lnTo>
                  <a:pt x="2104334" y="1726390"/>
                </a:lnTo>
                <a:lnTo>
                  <a:pt x="1865206" y="1869860"/>
                </a:lnTo>
                <a:lnTo>
                  <a:pt x="1631391" y="1715763"/>
                </a:lnTo>
                <a:lnTo>
                  <a:pt x="1402891" y="1869860"/>
                </a:lnTo>
                <a:lnTo>
                  <a:pt x="1163763" y="1726390"/>
                </a:lnTo>
                <a:lnTo>
                  <a:pt x="935262" y="1869860"/>
                </a:lnTo>
                <a:lnTo>
                  <a:pt x="696134" y="1726390"/>
                </a:lnTo>
                <a:lnTo>
                  <a:pt x="457006" y="1864546"/>
                </a:lnTo>
                <a:lnTo>
                  <a:pt x="217877" y="1726390"/>
                </a:lnTo>
                <a:lnTo>
                  <a:pt x="5" y="1869860"/>
                </a:lnTo>
                <a:cubicBezTo>
                  <a:pt x="3" y="1246574"/>
                  <a:pt x="2" y="623287"/>
                  <a:pt x="0" y="1"/>
                </a:cubicBezTo>
                <a:lnTo>
                  <a:pt x="4453250" y="0"/>
                </a:lnTo>
              </a:path>
            </a:pathLst>
          </a:custGeom>
          <a:solidFill>
            <a:schemeClr val="dk2"/>
          </a:solidFill>
          <a:ln>
            <a:noFill/>
          </a:ln>
        </p:spPr>
        <p:txBody>
          <a:bodyPr lIns="91425" tIns="45700" rIns="91425" bIns="45700" anchor="ctr" anchorCtr="0">
            <a:noAutofit/>
          </a:bodyPr>
          <a:lstStyle/>
          <a:p>
            <a:endParaRPr/>
          </a:p>
        </p:txBody>
      </p:sp>
      <p:cxnSp>
        <p:nvCxnSpPr>
          <p:cNvPr id="73" name="Shape 73"/>
          <p:cNvCxnSpPr/>
          <p:nvPr/>
        </p:nvCxnSpPr>
        <p:spPr>
          <a:xfrm>
            <a:off x="388492" y="4409677"/>
            <a:ext cx="3708599" cy="3600"/>
          </a:xfrm>
          <a:prstGeom prst="straightConnector1">
            <a:avLst/>
          </a:prstGeom>
          <a:noFill/>
          <a:ln w="25400" cap="rnd">
            <a:solidFill>
              <a:schemeClr val="accent2"/>
            </a:solidFill>
            <a:prstDash val="dot"/>
            <a:round/>
            <a:headEnd type="none" w="med" len="med"/>
            <a:tailEnd type="none" w="med" len="med"/>
          </a:ln>
        </p:spPr>
      </p:cxnSp>
      <p:sp>
        <p:nvSpPr>
          <p:cNvPr id="74" name="Shape 74"/>
          <p:cNvSpPr txBox="1">
            <a:spLocks noGrp="1"/>
          </p:cNvSpPr>
          <p:nvPr>
            <p:ph type="body" idx="1"/>
          </p:nvPr>
        </p:nvSpPr>
        <p:spPr>
          <a:xfrm>
            <a:off x="388492" y="4493760"/>
            <a:ext cx="3644400" cy="387599"/>
          </a:xfrm>
          <a:prstGeom prst="rect">
            <a:avLst/>
          </a:prstGeom>
        </p:spPr>
        <p:txBody>
          <a:bodyPr lIns="91425" tIns="91425" rIns="91425" bIns="91425" anchor="t" anchorCtr="0"/>
          <a:lstStyle>
            <a:lvl1pPr marL="0" indent="88900">
              <a:buClr>
                <a:srgbClr val="FFFFFF"/>
              </a:buClr>
              <a:buSzPct val="100000"/>
              <a:buFont typeface="Times New Roman"/>
              <a:buNone/>
              <a:defRPr sz="1400" i="1">
                <a:solidFill>
                  <a:srgbClr val="FFFFFF"/>
                </a:solidFill>
                <a:latin typeface="Times New Roman"/>
                <a:ea typeface="Times New Roman"/>
                <a:cs typeface="Times New Roman"/>
                <a:sym typeface="Times New Roman"/>
              </a:defRPr>
            </a:lvl1pPr>
          </a:lstStyle>
          <a:p>
            <a:endParaRPr/>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matchingName="blank" type="blank">
  <p:cSld name="BLANK">
    <p:spTree>
      <p:nvGrpSpPr>
        <p:cNvPr id="1" name="Shape 75"/>
        <p:cNvGrpSpPr/>
        <p:nvPr/>
      </p:nvGrpSpPr>
      <p:grpSpPr>
        <a:xfrm>
          <a:off x="0" y="0"/>
          <a:ext cx="0" cy="0"/>
          <a:chOff x="0" y="0"/>
          <a:chExt cx="0" cy="0"/>
        </a:xfrm>
      </p:grpSpPr>
    </p:spTree>
  </p:cSld>
  <p:clrMapOvr>
    <a:masterClrMapping/>
  </p:clrMapOvr>
</p:sldLayout>
</file>

<file path=ppt/slideMasters/_rels/slideMaster1.xml.rels><?xml version="1.0" encoding="UTF-8" standalone="yes"?>
<Relationships xmlns="http://schemas.openxmlformats.org/package/2006/relationships"><Relationship Id="rId3" Type="http://schemas.openxmlformats.org/officeDocument/2006/relationships/slideLayout" Target="../slideLayouts/slideLayout3.xml"/><Relationship Id="rId4" Type="http://schemas.openxmlformats.org/officeDocument/2006/relationships/slideLayout" Target="../slideLayouts/slideLayout4.xml"/><Relationship Id="rId5" Type="http://schemas.openxmlformats.org/officeDocument/2006/relationships/slideLayout" Target="../slideLayouts/slideLayout5.xml"/><Relationship Id="rId6" Type="http://schemas.openxmlformats.org/officeDocument/2006/relationships/slideLayout" Target="../slideLayouts/slideLayout6.xml"/><Relationship Id="rId7" Type="http://schemas.openxmlformats.org/officeDocument/2006/relationships/theme" Target="../theme/theme1.xml"/><Relationship Id="rId1" Type="http://schemas.openxmlformats.org/officeDocument/2006/relationships/slideLayout" Target="../slideLayouts/slideLayout1.xml"/><Relationship Id="rId2" Type="http://schemas.openxmlformats.org/officeDocument/2006/relationships/slideLayout" Target="../slideLayouts/slideLayout2.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lt1"/>
        </a:solidFill>
        <a:effectLst/>
      </p:bgPr>
    </p:bg>
    <p:spTree>
      <p:nvGrpSpPr>
        <p:cNvPr id="1" name="Shape 4"/>
        <p:cNvGrpSpPr/>
        <p:nvPr/>
      </p:nvGrpSpPr>
      <p:grpSpPr>
        <a:xfrm>
          <a:off x="0" y="0"/>
          <a:ext cx="0" cy="0"/>
          <a:chOff x="0" y="0"/>
          <a:chExt cx="0" cy="0"/>
        </a:xfrm>
      </p:grpSpPr>
      <p:grpSp>
        <p:nvGrpSpPr>
          <p:cNvPr id="5" name="Shape 5"/>
          <p:cNvGrpSpPr/>
          <p:nvPr/>
        </p:nvGrpSpPr>
        <p:grpSpPr>
          <a:xfrm>
            <a:off x="0" y="6209"/>
            <a:ext cx="9144067" cy="5137200"/>
            <a:chOff x="0" y="14677"/>
            <a:chExt cx="9144067" cy="6849600"/>
          </a:xfrm>
        </p:grpSpPr>
        <p:sp>
          <p:nvSpPr>
            <p:cNvPr id="6" name="Shape 6"/>
            <p:cNvSpPr/>
            <p:nvPr/>
          </p:nvSpPr>
          <p:spPr>
            <a:xfrm>
              <a:off x="0" y="14677"/>
              <a:ext cx="220199" cy="6849600"/>
            </a:xfrm>
            <a:prstGeom prst="rect">
              <a:avLst/>
            </a:prstGeom>
            <a:gradFill>
              <a:gsLst>
                <a:gs pos="0">
                  <a:srgbClr val="BFBFBF">
                    <a:alpha val="18823"/>
                  </a:srgbClr>
                </a:gs>
                <a:gs pos="50000">
                  <a:srgbClr val="FFFFFF">
                    <a:alpha val="18823"/>
                  </a:srgbClr>
                </a:gs>
                <a:gs pos="97000">
                  <a:srgbClr val="BFBFBF">
                    <a:alpha val="18823"/>
                  </a:srgbClr>
                </a:gs>
                <a:gs pos="100000">
                  <a:srgbClr val="BFBFBF">
                    <a:alpha val="18823"/>
                  </a:srgbClr>
                </a:gs>
              </a:gsLst>
              <a:lin ang="0" scaled="0"/>
            </a:gradFill>
            <a:ln>
              <a:noFill/>
            </a:ln>
          </p:spPr>
          <p:txBody>
            <a:bodyPr lIns="91425" tIns="45700" rIns="91425" bIns="45700" anchor="ctr" anchorCtr="0">
              <a:noAutofit/>
            </a:bodyPr>
            <a:lstStyle/>
            <a:p>
              <a:endParaRPr/>
            </a:p>
          </p:txBody>
        </p:sp>
        <p:sp>
          <p:nvSpPr>
            <p:cNvPr id="7" name="Shape 7"/>
            <p:cNvSpPr/>
            <p:nvPr/>
          </p:nvSpPr>
          <p:spPr>
            <a:xfrm>
              <a:off x="234838" y="14677"/>
              <a:ext cx="220199" cy="6849600"/>
            </a:xfrm>
            <a:prstGeom prst="rect">
              <a:avLst/>
            </a:prstGeom>
            <a:gradFill>
              <a:gsLst>
                <a:gs pos="0">
                  <a:srgbClr val="BFBFBF">
                    <a:alpha val="18823"/>
                  </a:srgbClr>
                </a:gs>
                <a:gs pos="50000">
                  <a:srgbClr val="FFFFFF">
                    <a:alpha val="18823"/>
                  </a:srgbClr>
                </a:gs>
                <a:gs pos="97000">
                  <a:srgbClr val="BFBFBF">
                    <a:alpha val="18823"/>
                  </a:srgbClr>
                </a:gs>
                <a:gs pos="100000">
                  <a:srgbClr val="BFBFBF">
                    <a:alpha val="18823"/>
                  </a:srgbClr>
                </a:gs>
              </a:gsLst>
              <a:lin ang="0" scaled="0"/>
            </a:gradFill>
            <a:ln>
              <a:noFill/>
            </a:ln>
          </p:spPr>
          <p:txBody>
            <a:bodyPr lIns="91425" tIns="45700" rIns="91425" bIns="45700" anchor="ctr" anchorCtr="0">
              <a:noAutofit/>
            </a:bodyPr>
            <a:lstStyle/>
            <a:p>
              <a:endParaRPr/>
            </a:p>
          </p:txBody>
        </p:sp>
        <p:sp>
          <p:nvSpPr>
            <p:cNvPr id="8" name="Shape 8"/>
            <p:cNvSpPr/>
            <p:nvPr/>
          </p:nvSpPr>
          <p:spPr>
            <a:xfrm>
              <a:off x="469677" y="14677"/>
              <a:ext cx="220199" cy="6849600"/>
            </a:xfrm>
            <a:prstGeom prst="rect">
              <a:avLst/>
            </a:prstGeom>
            <a:gradFill>
              <a:gsLst>
                <a:gs pos="0">
                  <a:srgbClr val="BFBFBF">
                    <a:alpha val="18823"/>
                  </a:srgbClr>
                </a:gs>
                <a:gs pos="50000">
                  <a:srgbClr val="FFFFFF">
                    <a:alpha val="18823"/>
                  </a:srgbClr>
                </a:gs>
                <a:gs pos="97000">
                  <a:srgbClr val="BFBFBF">
                    <a:alpha val="18823"/>
                  </a:srgbClr>
                </a:gs>
                <a:gs pos="100000">
                  <a:srgbClr val="BFBFBF">
                    <a:alpha val="18823"/>
                  </a:srgbClr>
                </a:gs>
              </a:gsLst>
              <a:lin ang="0" scaled="0"/>
            </a:gradFill>
            <a:ln>
              <a:noFill/>
            </a:ln>
          </p:spPr>
          <p:txBody>
            <a:bodyPr lIns="91425" tIns="45700" rIns="91425" bIns="45700" anchor="ctr" anchorCtr="0">
              <a:noAutofit/>
            </a:bodyPr>
            <a:lstStyle/>
            <a:p>
              <a:endParaRPr/>
            </a:p>
          </p:txBody>
        </p:sp>
        <p:sp>
          <p:nvSpPr>
            <p:cNvPr id="9" name="Shape 9"/>
            <p:cNvSpPr/>
            <p:nvPr/>
          </p:nvSpPr>
          <p:spPr>
            <a:xfrm>
              <a:off x="704516" y="14677"/>
              <a:ext cx="220199" cy="6849600"/>
            </a:xfrm>
            <a:prstGeom prst="rect">
              <a:avLst/>
            </a:prstGeom>
            <a:gradFill>
              <a:gsLst>
                <a:gs pos="0">
                  <a:srgbClr val="BFBFBF">
                    <a:alpha val="18823"/>
                  </a:srgbClr>
                </a:gs>
                <a:gs pos="50000">
                  <a:srgbClr val="FFFFFF">
                    <a:alpha val="18823"/>
                  </a:srgbClr>
                </a:gs>
                <a:gs pos="97000">
                  <a:srgbClr val="BFBFBF">
                    <a:alpha val="18823"/>
                  </a:srgbClr>
                </a:gs>
                <a:gs pos="100000">
                  <a:srgbClr val="BFBFBF">
                    <a:alpha val="18823"/>
                  </a:srgbClr>
                </a:gs>
              </a:gsLst>
              <a:lin ang="0" scaled="0"/>
            </a:gradFill>
            <a:ln>
              <a:noFill/>
            </a:ln>
          </p:spPr>
          <p:txBody>
            <a:bodyPr lIns="91425" tIns="45700" rIns="91425" bIns="45700" anchor="ctr" anchorCtr="0">
              <a:noAutofit/>
            </a:bodyPr>
            <a:lstStyle/>
            <a:p>
              <a:endParaRPr/>
            </a:p>
          </p:txBody>
        </p:sp>
        <p:sp>
          <p:nvSpPr>
            <p:cNvPr id="10" name="Shape 10"/>
            <p:cNvSpPr/>
            <p:nvPr/>
          </p:nvSpPr>
          <p:spPr>
            <a:xfrm>
              <a:off x="939355" y="14677"/>
              <a:ext cx="220199" cy="6849600"/>
            </a:xfrm>
            <a:prstGeom prst="rect">
              <a:avLst/>
            </a:prstGeom>
            <a:gradFill>
              <a:gsLst>
                <a:gs pos="0">
                  <a:srgbClr val="BFBFBF">
                    <a:alpha val="18823"/>
                  </a:srgbClr>
                </a:gs>
                <a:gs pos="50000">
                  <a:srgbClr val="FFFFFF">
                    <a:alpha val="18823"/>
                  </a:srgbClr>
                </a:gs>
                <a:gs pos="97000">
                  <a:srgbClr val="BFBFBF">
                    <a:alpha val="18823"/>
                  </a:srgbClr>
                </a:gs>
                <a:gs pos="100000">
                  <a:srgbClr val="BFBFBF">
                    <a:alpha val="18823"/>
                  </a:srgbClr>
                </a:gs>
              </a:gsLst>
              <a:lin ang="0" scaled="0"/>
            </a:gradFill>
            <a:ln>
              <a:noFill/>
            </a:ln>
          </p:spPr>
          <p:txBody>
            <a:bodyPr lIns="91425" tIns="45700" rIns="91425" bIns="45700" anchor="ctr" anchorCtr="0">
              <a:noAutofit/>
            </a:bodyPr>
            <a:lstStyle/>
            <a:p>
              <a:endParaRPr/>
            </a:p>
          </p:txBody>
        </p:sp>
        <p:sp>
          <p:nvSpPr>
            <p:cNvPr id="11" name="Shape 11"/>
            <p:cNvSpPr/>
            <p:nvPr/>
          </p:nvSpPr>
          <p:spPr>
            <a:xfrm>
              <a:off x="1174195" y="14677"/>
              <a:ext cx="220199" cy="6849600"/>
            </a:xfrm>
            <a:prstGeom prst="rect">
              <a:avLst/>
            </a:prstGeom>
            <a:gradFill>
              <a:gsLst>
                <a:gs pos="0">
                  <a:srgbClr val="BFBFBF">
                    <a:alpha val="18823"/>
                  </a:srgbClr>
                </a:gs>
                <a:gs pos="50000">
                  <a:srgbClr val="FFFFFF">
                    <a:alpha val="18823"/>
                  </a:srgbClr>
                </a:gs>
                <a:gs pos="97000">
                  <a:srgbClr val="BFBFBF">
                    <a:alpha val="18823"/>
                  </a:srgbClr>
                </a:gs>
                <a:gs pos="100000">
                  <a:srgbClr val="BFBFBF">
                    <a:alpha val="18823"/>
                  </a:srgbClr>
                </a:gs>
              </a:gsLst>
              <a:lin ang="0" scaled="0"/>
            </a:gradFill>
            <a:ln>
              <a:noFill/>
            </a:ln>
          </p:spPr>
          <p:txBody>
            <a:bodyPr lIns="91425" tIns="45700" rIns="91425" bIns="45700" anchor="ctr" anchorCtr="0">
              <a:noAutofit/>
            </a:bodyPr>
            <a:lstStyle/>
            <a:p>
              <a:endParaRPr/>
            </a:p>
          </p:txBody>
        </p:sp>
        <p:sp>
          <p:nvSpPr>
            <p:cNvPr id="12" name="Shape 12"/>
            <p:cNvSpPr/>
            <p:nvPr/>
          </p:nvSpPr>
          <p:spPr>
            <a:xfrm>
              <a:off x="1409033" y="14677"/>
              <a:ext cx="220199" cy="6849600"/>
            </a:xfrm>
            <a:prstGeom prst="rect">
              <a:avLst/>
            </a:prstGeom>
            <a:gradFill>
              <a:gsLst>
                <a:gs pos="0">
                  <a:srgbClr val="BFBFBF">
                    <a:alpha val="18823"/>
                  </a:srgbClr>
                </a:gs>
                <a:gs pos="50000">
                  <a:srgbClr val="FFFFFF">
                    <a:alpha val="18823"/>
                  </a:srgbClr>
                </a:gs>
                <a:gs pos="97000">
                  <a:srgbClr val="BFBFBF">
                    <a:alpha val="18823"/>
                  </a:srgbClr>
                </a:gs>
                <a:gs pos="100000">
                  <a:srgbClr val="BFBFBF">
                    <a:alpha val="18823"/>
                  </a:srgbClr>
                </a:gs>
              </a:gsLst>
              <a:lin ang="0" scaled="0"/>
            </a:gradFill>
            <a:ln>
              <a:noFill/>
            </a:ln>
          </p:spPr>
          <p:txBody>
            <a:bodyPr lIns="91425" tIns="45700" rIns="91425" bIns="45700" anchor="ctr" anchorCtr="0">
              <a:noAutofit/>
            </a:bodyPr>
            <a:lstStyle/>
            <a:p>
              <a:endParaRPr/>
            </a:p>
          </p:txBody>
        </p:sp>
        <p:sp>
          <p:nvSpPr>
            <p:cNvPr id="13" name="Shape 13"/>
            <p:cNvSpPr/>
            <p:nvPr/>
          </p:nvSpPr>
          <p:spPr>
            <a:xfrm>
              <a:off x="1643873" y="14677"/>
              <a:ext cx="220199" cy="6849600"/>
            </a:xfrm>
            <a:prstGeom prst="rect">
              <a:avLst/>
            </a:prstGeom>
            <a:gradFill>
              <a:gsLst>
                <a:gs pos="0">
                  <a:srgbClr val="BFBFBF">
                    <a:alpha val="18823"/>
                  </a:srgbClr>
                </a:gs>
                <a:gs pos="50000">
                  <a:srgbClr val="FFFFFF">
                    <a:alpha val="18823"/>
                  </a:srgbClr>
                </a:gs>
                <a:gs pos="97000">
                  <a:srgbClr val="BFBFBF">
                    <a:alpha val="18823"/>
                  </a:srgbClr>
                </a:gs>
                <a:gs pos="100000">
                  <a:srgbClr val="BFBFBF">
                    <a:alpha val="18823"/>
                  </a:srgbClr>
                </a:gs>
              </a:gsLst>
              <a:lin ang="0" scaled="0"/>
            </a:gradFill>
            <a:ln>
              <a:noFill/>
            </a:ln>
          </p:spPr>
          <p:txBody>
            <a:bodyPr lIns="91425" tIns="45700" rIns="91425" bIns="45700" anchor="ctr" anchorCtr="0">
              <a:noAutofit/>
            </a:bodyPr>
            <a:lstStyle/>
            <a:p>
              <a:endParaRPr/>
            </a:p>
          </p:txBody>
        </p:sp>
        <p:sp>
          <p:nvSpPr>
            <p:cNvPr id="14" name="Shape 14"/>
            <p:cNvSpPr/>
            <p:nvPr/>
          </p:nvSpPr>
          <p:spPr>
            <a:xfrm>
              <a:off x="1878711" y="14677"/>
              <a:ext cx="220199" cy="6849600"/>
            </a:xfrm>
            <a:prstGeom prst="rect">
              <a:avLst/>
            </a:prstGeom>
            <a:gradFill>
              <a:gsLst>
                <a:gs pos="0">
                  <a:srgbClr val="BFBFBF">
                    <a:alpha val="18823"/>
                  </a:srgbClr>
                </a:gs>
                <a:gs pos="50000">
                  <a:srgbClr val="FFFFFF">
                    <a:alpha val="18823"/>
                  </a:srgbClr>
                </a:gs>
                <a:gs pos="97000">
                  <a:srgbClr val="BFBFBF">
                    <a:alpha val="18823"/>
                  </a:srgbClr>
                </a:gs>
                <a:gs pos="100000">
                  <a:srgbClr val="BFBFBF">
                    <a:alpha val="18823"/>
                  </a:srgbClr>
                </a:gs>
              </a:gsLst>
              <a:lin ang="0" scaled="0"/>
            </a:gradFill>
            <a:ln>
              <a:noFill/>
            </a:ln>
          </p:spPr>
          <p:txBody>
            <a:bodyPr lIns="91425" tIns="45700" rIns="91425" bIns="45700" anchor="ctr" anchorCtr="0">
              <a:noAutofit/>
            </a:bodyPr>
            <a:lstStyle/>
            <a:p>
              <a:endParaRPr/>
            </a:p>
          </p:txBody>
        </p:sp>
        <p:sp>
          <p:nvSpPr>
            <p:cNvPr id="15" name="Shape 15"/>
            <p:cNvSpPr/>
            <p:nvPr/>
          </p:nvSpPr>
          <p:spPr>
            <a:xfrm>
              <a:off x="2113550" y="14677"/>
              <a:ext cx="220199" cy="6849600"/>
            </a:xfrm>
            <a:prstGeom prst="rect">
              <a:avLst/>
            </a:prstGeom>
            <a:gradFill>
              <a:gsLst>
                <a:gs pos="0">
                  <a:srgbClr val="BFBFBF">
                    <a:alpha val="18823"/>
                  </a:srgbClr>
                </a:gs>
                <a:gs pos="50000">
                  <a:srgbClr val="FFFFFF">
                    <a:alpha val="18823"/>
                  </a:srgbClr>
                </a:gs>
                <a:gs pos="97000">
                  <a:srgbClr val="BFBFBF">
                    <a:alpha val="18823"/>
                  </a:srgbClr>
                </a:gs>
                <a:gs pos="100000">
                  <a:srgbClr val="BFBFBF">
                    <a:alpha val="18823"/>
                  </a:srgbClr>
                </a:gs>
              </a:gsLst>
              <a:lin ang="0" scaled="0"/>
            </a:gradFill>
            <a:ln>
              <a:noFill/>
            </a:ln>
          </p:spPr>
          <p:txBody>
            <a:bodyPr lIns="91425" tIns="45700" rIns="91425" bIns="45700" anchor="ctr" anchorCtr="0">
              <a:noAutofit/>
            </a:bodyPr>
            <a:lstStyle/>
            <a:p>
              <a:endParaRPr/>
            </a:p>
          </p:txBody>
        </p:sp>
        <p:sp>
          <p:nvSpPr>
            <p:cNvPr id="16" name="Shape 16"/>
            <p:cNvSpPr/>
            <p:nvPr/>
          </p:nvSpPr>
          <p:spPr>
            <a:xfrm>
              <a:off x="2348390" y="14677"/>
              <a:ext cx="220199" cy="6849600"/>
            </a:xfrm>
            <a:prstGeom prst="rect">
              <a:avLst/>
            </a:prstGeom>
            <a:gradFill>
              <a:gsLst>
                <a:gs pos="0">
                  <a:srgbClr val="BFBFBF">
                    <a:alpha val="18823"/>
                  </a:srgbClr>
                </a:gs>
                <a:gs pos="50000">
                  <a:srgbClr val="FFFFFF">
                    <a:alpha val="18823"/>
                  </a:srgbClr>
                </a:gs>
                <a:gs pos="97000">
                  <a:srgbClr val="BFBFBF">
                    <a:alpha val="18823"/>
                  </a:srgbClr>
                </a:gs>
                <a:gs pos="100000">
                  <a:srgbClr val="BFBFBF">
                    <a:alpha val="18823"/>
                  </a:srgbClr>
                </a:gs>
              </a:gsLst>
              <a:lin ang="0" scaled="0"/>
            </a:gradFill>
            <a:ln>
              <a:noFill/>
            </a:ln>
          </p:spPr>
          <p:txBody>
            <a:bodyPr lIns="91425" tIns="45700" rIns="91425" bIns="45700" anchor="ctr" anchorCtr="0">
              <a:noAutofit/>
            </a:bodyPr>
            <a:lstStyle/>
            <a:p>
              <a:endParaRPr/>
            </a:p>
          </p:txBody>
        </p:sp>
        <p:sp>
          <p:nvSpPr>
            <p:cNvPr id="17" name="Shape 17"/>
            <p:cNvSpPr/>
            <p:nvPr/>
          </p:nvSpPr>
          <p:spPr>
            <a:xfrm>
              <a:off x="2583228" y="14677"/>
              <a:ext cx="220199" cy="6849600"/>
            </a:xfrm>
            <a:prstGeom prst="rect">
              <a:avLst/>
            </a:prstGeom>
            <a:gradFill>
              <a:gsLst>
                <a:gs pos="0">
                  <a:srgbClr val="BFBFBF">
                    <a:alpha val="18823"/>
                  </a:srgbClr>
                </a:gs>
                <a:gs pos="50000">
                  <a:srgbClr val="FFFFFF">
                    <a:alpha val="18823"/>
                  </a:srgbClr>
                </a:gs>
                <a:gs pos="97000">
                  <a:srgbClr val="BFBFBF">
                    <a:alpha val="18823"/>
                  </a:srgbClr>
                </a:gs>
                <a:gs pos="100000">
                  <a:srgbClr val="BFBFBF">
                    <a:alpha val="18823"/>
                  </a:srgbClr>
                </a:gs>
              </a:gsLst>
              <a:lin ang="0" scaled="0"/>
            </a:gradFill>
            <a:ln>
              <a:noFill/>
            </a:ln>
          </p:spPr>
          <p:txBody>
            <a:bodyPr lIns="91425" tIns="45700" rIns="91425" bIns="45700" anchor="ctr" anchorCtr="0">
              <a:noAutofit/>
            </a:bodyPr>
            <a:lstStyle/>
            <a:p>
              <a:endParaRPr/>
            </a:p>
          </p:txBody>
        </p:sp>
        <p:sp>
          <p:nvSpPr>
            <p:cNvPr id="18" name="Shape 18"/>
            <p:cNvSpPr/>
            <p:nvPr/>
          </p:nvSpPr>
          <p:spPr>
            <a:xfrm>
              <a:off x="2818067" y="14677"/>
              <a:ext cx="220199" cy="6849600"/>
            </a:xfrm>
            <a:prstGeom prst="rect">
              <a:avLst/>
            </a:prstGeom>
            <a:gradFill>
              <a:gsLst>
                <a:gs pos="0">
                  <a:srgbClr val="BFBFBF">
                    <a:alpha val="18823"/>
                  </a:srgbClr>
                </a:gs>
                <a:gs pos="50000">
                  <a:srgbClr val="FFFFFF">
                    <a:alpha val="18823"/>
                  </a:srgbClr>
                </a:gs>
                <a:gs pos="97000">
                  <a:srgbClr val="BFBFBF">
                    <a:alpha val="18823"/>
                  </a:srgbClr>
                </a:gs>
                <a:gs pos="100000">
                  <a:srgbClr val="BFBFBF">
                    <a:alpha val="18823"/>
                  </a:srgbClr>
                </a:gs>
              </a:gsLst>
              <a:lin ang="0" scaled="0"/>
            </a:gradFill>
            <a:ln>
              <a:noFill/>
            </a:ln>
          </p:spPr>
          <p:txBody>
            <a:bodyPr lIns="91425" tIns="45700" rIns="91425" bIns="45700" anchor="ctr" anchorCtr="0">
              <a:noAutofit/>
            </a:bodyPr>
            <a:lstStyle/>
            <a:p>
              <a:endParaRPr/>
            </a:p>
          </p:txBody>
        </p:sp>
        <p:sp>
          <p:nvSpPr>
            <p:cNvPr id="19" name="Shape 19"/>
            <p:cNvSpPr/>
            <p:nvPr/>
          </p:nvSpPr>
          <p:spPr>
            <a:xfrm>
              <a:off x="3052907" y="14677"/>
              <a:ext cx="220199" cy="6849600"/>
            </a:xfrm>
            <a:prstGeom prst="rect">
              <a:avLst/>
            </a:prstGeom>
            <a:gradFill>
              <a:gsLst>
                <a:gs pos="0">
                  <a:srgbClr val="BFBFBF">
                    <a:alpha val="18823"/>
                  </a:srgbClr>
                </a:gs>
                <a:gs pos="50000">
                  <a:srgbClr val="FFFFFF">
                    <a:alpha val="18823"/>
                  </a:srgbClr>
                </a:gs>
                <a:gs pos="97000">
                  <a:srgbClr val="BFBFBF">
                    <a:alpha val="18823"/>
                  </a:srgbClr>
                </a:gs>
                <a:gs pos="100000">
                  <a:srgbClr val="BFBFBF">
                    <a:alpha val="18823"/>
                  </a:srgbClr>
                </a:gs>
              </a:gsLst>
              <a:lin ang="0" scaled="0"/>
            </a:gradFill>
            <a:ln>
              <a:noFill/>
            </a:ln>
          </p:spPr>
          <p:txBody>
            <a:bodyPr lIns="91425" tIns="45700" rIns="91425" bIns="45700" anchor="ctr" anchorCtr="0">
              <a:noAutofit/>
            </a:bodyPr>
            <a:lstStyle/>
            <a:p>
              <a:endParaRPr/>
            </a:p>
          </p:txBody>
        </p:sp>
        <p:sp>
          <p:nvSpPr>
            <p:cNvPr id="20" name="Shape 20"/>
            <p:cNvSpPr/>
            <p:nvPr/>
          </p:nvSpPr>
          <p:spPr>
            <a:xfrm>
              <a:off x="3287746" y="14677"/>
              <a:ext cx="220199" cy="6849600"/>
            </a:xfrm>
            <a:prstGeom prst="rect">
              <a:avLst/>
            </a:prstGeom>
            <a:gradFill>
              <a:gsLst>
                <a:gs pos="0">
                  <a:srgbClr val="BFBFBF">
                    <a:alpha val="18823"/>
                  </a:srgbClr>
                </a:gs>
                <a:gs pos="50000">
                  <a:srgbClr val="FFFFFF">
                    <a:alpha val="18823"/>
                  </a:srgbClr>
                </a:gs>
                <a:gs pos="97000">
                  <a:srgbClr val="BFBFBF">
                    <a:alpha val="18823"/>
                  </a:srgbClr>
                </a:gs>
                <a:gs pos="100000">
                  <a:srgbClr val="BFBFBF">
                    <a:alpha val="18823"/>
                  </a:srgbClr>
                </a:gs>
              </a:gsLst>
              <a:lin ang="0" scaled="0"/>
            </a:gradFill>
            <a:ln>
              <a:noFill/>
            </a:ln>
          </p:spPr>
          <p:txBody>
            <a:bodyPr lIns="91425" tIns="45700" rIns="91425" bIns="45700" anchor="ctr" anchorCtr="0">
              <a:noAutofit/>
            </a:bodyPr>
            <a:lstStyle/>
            <a:p>
              <a:endParaRPr/>
            </a:p>
          </p:txBody>
        </p:sp>
        <p:sp>
          <p:nvSpPr>
            <p:cNvPr id="21" name="Shape 21"/>
            <p:cNvSpPr/>
            <p:nvPr/>
          </p:nvSpPr>
          <p:spPr>
            <a:xfrm>
              <a:off x="3522585" y="14677"/>
              <a:ext cx="220199" cy="6849600"/>
            </a:xfrm>
            <a:prstGeom prst="rect">
              <a:avLst/>
            </a:prstGeom>
            <a:gradFill>
              <a:gsLst>
                <a:gs pos="0">
                  <a:srgbClr val="BFBFBF">
                    <a:alpha val="18823"/>
                  </a:srgbClr>
                </a:gs>
                <a:gs pos="50000">
                  <a:srgbClr val="FFFFFF">
                    <a:alpha val="18823"/>
                  </a:srgbClr>
                </a:gs>
                <a:gs pos="97000">
                  <a:srgbClr val="BFBFBF">
                    <a:alpha val="18823"/>
                  </a:srgbClr>
                </a:gs>
                <a:gs pos="100000">
                  <a:srgbClr val="BFBFBF">
                    <a:alpha val="18823"/>
                  </a:srgbClr>
                </a:gs>
              </a:gsLst>
              <a:lin ang="0" scaled="0"/>
            </a:gradFill>
            <a:ln>
              <a:noFill/>
            </a:ln>
          </p:spPr>
          <p:txBody>
            <a:bodyPr lIns="91425" tIns="45700" rIns="91425" bIns="45700" anchor="ctr" anchorCtr="0">
              <a:noAutofit/>
            </a:bodyPr>
            <a:lstStyle/>
            <a:p>
              <a:endParaRPr/>
            </a:p>
          </p:txBody>
        </p:sp>
        <p:sp>
          <p:nvSpPr>
            <p:cNvPr id="22" name="Shape 22"/>
            <p:cNvSpPr/>
            <p:nvPr/>
          </p:nvSpPr>
          <p:spPr>
            <a:xfrm>
              <a:off x="3757423" y="14677"/>
              <a:ext cx="220199" cy="6849600"/>
            </a:xfrm>
            <a:prstGeom prst="rect">
              <a:avLst/>
            </a:prstGeom>
            <a:gradFill>
              <a:gsLst>
                <a:gs pos="0">
                  <a:srgbClr val="BFBFBF">
                    <a:alpha val="18823"/>
                  </a:srgbClr>
                </a:gs>
                <a:gs pos="50000">
                  <a:srgbClr val="FFFFFF">
                    <a:alpha val="18823"/>
                  </a:srgbClr>
                </a:gs>
                <a:gs pos="97000">
                  <a:srgbClr val="BFBFBF">
                    <a:alpha val="18823"/>
                  </a:srgbClr>
                </a:gs>
                <a:gs pos="100000">
                  <a:srgbClr val="BFBFBF">
                    <a:alpha val="18823"/>
                  </a:srgbClr>
                </a:gs>
              </a:gsLst>
              <a:lin ang="0" scaled="0"/>
            </a:gradFill>
            <a:ln>
              <a:noFill/>
            </a:ln>
          </p:spPr>
          <p:txBody>
            <a:bodyPr lIns="91425" tIns="45700" rIns="91425" bIns="45700" anchor="ctr" anchorCtr="0">
              <a:noAutofit/>
            </a:bodyPr>
            <a:lstStyle/>
            <a:p>
              <a:endParaRPr/>
            </a:p>
          </p:txBody>
        </p:sp>
        <p:sp>
          <p:nvSpPr>
            <p:cNvPr id="23" name="Shape 23"/>
            <p:cNvSpPr/>
            <p:nvPr/>
          </p:nvSpPr>
          <p:spPr>
            <a:xfrm>
              <a:off x="3992262" y="14677"/>
              <a:ext cx="220199" cy="6849600"/>
            </a:xfrm>
            <a:prstGeom prst="rect">
              <a:avLst/>
            </a:prstGeom>
            <a:gradFill>
              <a:gsLst>
                <a:gs pos="0">
                  <a:srgbClr val="BFBFBF">
                    <a:alpha val="18823"/>
                  </a:srgbClr>
                </a:gs>
                <a:gs pos="50000">
                  <a:srgbClr val="FFFFFF">
                    <a:alpha val="18823"/>
                  </a:srgbClr>
                </a:gs>
                <a:gs pos="97000">
                  <a:srgbClr val="BFBFBF">
                    <a:alpha val="18823"/>
                  </a:srgbClr>
                </a:gs>
                <a:gs pos="100000">
                  <a:srgbClr val="BFBFBF">
                    <a:alpha val="18823"/>
                  </a:srgbClr>
                </a:gs>
              </a:gsLst>
              <a:lin ang="0" scaled="0"/>
            </a:gradFill>
            <a:ln>
              <a:noFill/>
            </a:ln>
          </p:spPr>
          <p:txBody>
            <a:bodyPr lIns="91425" tIns="45700" rIns="91425" bIns="45700" anchor="ctr" anchorCtr="0">
              <a:noAutofit/>
            </a:bodyPr>
            <a:lstStyle/>
            <a:p>
              <a:endParaRPr/>
            </a:p>
          </p:txBody>
        </p:sp>
        <p:sp>
          <p:nvSpPr>
            <p:cNvPr id="24" name="Shape 24"/>
            <p:cNvSpPr/>
            <p:nvPr/>
          </p:nvSpPr>
          <p:spPr>
            <a:xfrm>
              <a:off x="4227101" y="14677"/>
              <a:ext cx="220199" cy="6849600"/>
            </a:xfrm>
            <a:prstGeom prst="rect">
              <a:avLst/>
            </a:prstGeom>
            <a:gradFill>
              <a:gsLst>
                <a:gs pos="0">
                  <a:srgbClr val="BFBFBF">
                    <a:alpha val="18823"/>
                  </a:srgbClr>
                </a:gs>
                <a:gs pos="50000">
                  <a:srgbClr val="FFFFFF">
                    <a:alpha val="18823"/>
                  </a:srgbClr>
                </a:gs>
                <a:gs pos="97000">
                  <a:srgbClr val="BFBFBF">
                    <a:alpha val="18823"/>
                  </a:srgbClr>
                </a:gs>
                <a:gs pos="100000">
                  <a:srgbClr val="BFBFBF">
                    <a:alpha val="18823"/>
                  </a:srgbClr>
                </a:gs>
              </a:gsLst>
              <a:lin ang="0" scaled="0"/>
            </a:gradFill>
            <a:ln>
              <a:noFill/>
            </a:ln>
          </p:spPr>
          <p:txBody>
            <a:bodyPr lIns="91425" tIns="45700" rIns="91425" bIns="45700" anchor="ctr" anchorCtr="0">
              <a:noAutofit/>
            </a:bodyPr>
            <a:lstStyle/>
            <a:p>
              <a:endParaRPr/>
            </a:p>
          </p:txBody>
        </p:sp>
        <p:sp>
          <p:nvSpPr>
            <p:cNvPr id="25" name="Shape 25"/>
            <p:cNvSpPr/>
            <p:nvPr/>
          </p:nvSpPr>
          <p:spPr>
            <a:xfrm>
              <a:off x="4461941" y="14677"/>
              <a:ext cx="220199" cy="6849600"/>
            </a:xfrm>
            <a:prstGeom prst="rect">
              <a:avLst/>
            </a:prstGeom>
            <a:gradFill>
              <a:gsLst>
                <a:gs pos="0">
                  <a:srgbClr val="BFBFBF">
                    <a:alpha val="18823"/>
                  </a:srgbClr>
                </a:gs>
                <a:gs pos="50000">
                  <a:srgbClr val="FFFFFF">
                    <a:alpha val="18823"/>
                  </a:srgbClr>
                </a:gs>
                <a:gs pos="97000">
                  <a:srgbClr val="BFBFBF">
                    <a:alpha val="18823"/>
                  </a:srgbClr>
                </a:gs>
                <a:gs pos="100000">
                  <a:srgbClr val="BFBFBF">
                    <a:alpha val="18823"/>
                  </a:srgbClr>
                </a:gs>
              </a:gsLst>
              <a:lin ang="0" scaled="0"/>
            </a:gradFill>
            <a:ln>
              <a:noFill/>
            </a:ln>
          </p:spPr>
          <p:txBody>
            <a:bodyPr lIns="91425" tIns="45700" rIns="91425" bIns="45700" anchor="ctr" anchorCtr="0">
              <a:noAutofit/>
            </a:bodyPr>
            <a:lstStyle/>
            <a:p>
              <a:endParaRPr/>
            </a:p>
          </p:txBody>
        </p:sp>
        <p:sp>
          <p:nvSpPr>
            <p:cNvPr id="26" name="Shape 26"/>
            <p:cNvSpPr/>
            <p:nvPr/>
          </p:nvSpPr>
          <p:spPr>
            <a:xfrm>
              <a:off x="4696780" y="14677"/>
              <a:ext cx="220199" cy="6849600"/>
            </a:xfrm>
            <a:prstGeom prst="rect">
              <a:avLst/>
            </a:prstGeom>
            <a:gradFill>
              <a:gsLst>
                <a:gs pos="0">
                  <a:srgbClr val="BFBFBF">
                    <a:alpha val="18823"/>
                  </a:srgbClr>
                </a:gs>
                <a:gs pos="50000">
                  <a:srgbClr val="FFFFFF">
                    <a:alpha val="18823"/>
                  </a:srgbClr>
                </a:gs>
                <a:gs pos="97000">
                  <a:srgbClr val="BFBFBF">
                    <a:alpha val="18823"/>
                  </a:srgbClr>
                </a:gs>
                <a:gs pos="100000">
                  <a:srgbClr val="BFBFBF">
                    <a:alpha val="18823"/>
                  </a:srgbClr>
                </a:gs>
              </a:gsLst>
              <a:lin ang="0" scaled="0"/>
            </a:gradFill>
            <a:ln>
              <a:noFill/>
            </a:ln>
          </p:spPr>
          <p:txBody>
            <a:bodyPr lIns="91425" tIns="45700" rIns="91425" bIns="45700" anchor="ctr" anchorCtr="0">
              <a:noAutofit/>
            </a:bodyPr>
            <a:lstStyle/>
            <a:p>
              <a:endParaRPr/>
            </a:p>
          </p:txBody>
        </p:sp>
        <p:sp>
          <p:nvSpPr>
            <p:cNvPr id="27" name="Shape 27"/>
            <p:cNvSpPr/>
            <p:nvPr/>
          </p:nvSpPr>
          <p:spPr>
            <a:xfrm>
              <a:off x="4931619" y="14677"/>
              <a:ext cx="220199" cy="6849600"/>
            </a:xfrm>
            <a:prstGeom prst="rect">
              <a:avLst/>
            </a:prstGeom>
            <a:gradFill>
              <a:gsLst>
                <a:gs pos="0">
                  <a:srgbClr val="BFBFBF">
                    <a:alpha val="18823"/>
                  </a:srgbClr>
                </a:gs>
                <a:gs pos="50000">
                  <a:srgbClr val="FFFFFF">
                    <a:alpha val="18823"/>
                  </a:srgbClr>
                </a:gs>
                <a:gs pos="97000">
                  <a:srgbClr val="BFBFBF">
                    <a:alpha val="18823"/>
                  </a:srgbClr>
                </a:gs>
                <a:gs pos="100000">
                  <a:srgbClr val="BFBFBF">
                    <a:alpha val="18823"/>
                  </a:srgbClr>
                </a:gs>
              </a:gsLst>
              <a:lin ang="0" scaled="0"/>
            </a:gradFill>
            <a:ln>
              <a:noFill/>
            </a:ln>
          </p:spPr>
          <p:txBody>
            <a:bodyPr lIns="91425" tIns="45700" rIns="91425" bIns="45700" anchor="ctr" anchorCtr="0">
              <a:noAutofit/>
            </a:bodyPr>
            <a:lstStyle/>
            <a:p>
              <a:endParaRPr/>
            </a:p>
          </p:txBody>
        </p:sp>
        <p:sp>
          <p:nvSpPr>
            <p:cNvPr id="28" name="Shape 28"/>
            <p:cNvSpPr/>
            <p:nvPr/>
          </p:nvSpPr>
          <p:spPr>
            <a:xfrm>
              <a:off x="5166457" y="14677"/>
              <a:ext cx="220199" cy="6849600"/>
            </a:xfrm>
            <a:prstGeom prst="rect">
              <a:avLst/>
            </a:prstGeom>
            <a:gradFill>
              <a:gsLst>
                <a:gs pos="0">
                  <a:srgbClr val="BFBFBF">
                    <a:alpha val="18823"/>
                  </a:srgbClr>
                </a:gs>
                <a:gs pos="50000">
                  <a:srgbClr val="FFFFFF">
                    <a:alpha val="18823"/>
                  </a:srgbClr>
                </a:gs>
                <a:gs pos="97000">
                  <a:srgbClr val="BFBFBF">
                    <a:alpha val="18823"/>
                  </a:srgbClr>
                </a:gs>
                <a:gs pos="100000">
                  <a:srgbClr val="BFBFBF">
                    <a:alpha val="18823"/>
                  </a:srgbClr>
                </a:gs>
              </a:gsLst>
              <a:lin ang="0" scaled="0"/>
            </a:gradFill>
            <a:ln>
              <a:noFill/>
            </a:ln>
          </p:spPr>
          <p:txBody>
            <a:bodyPr lIns="91425" tIns="45700" rIns="91425" bIns="45700" anchor="ctr" anchorCtr="0">
              <a:noAutofit/>
            </a:bodyPr>
            <a:lstStyle/>
            <a:p>
              <a:endParaRPr/>
            </a:p>
          </p:txBody>
        </p:sp>
        <p:sp>
          <p:nvSpPr>
            <p:cNvPr id="29" name="Shape 29"/>
            <p:cNvSpPr/>
            <p:nvPr/>
          </p:nvSpPr>
          <p:spPr>
            <a:xfrm>
              <a:off x="5401296" y="14677"/>
              <a:ext cx="220199" cy="6849600"/>
            </a:xfrm>
            <a:prstGeom prst="rect">
              <a:avLst/>
            </a:prstGeom>
            <a:gradFill>
              <a:gsLst>
                <a:gs pos="0">
                  <a:srgbClr val="BFBFBF">
                    <a:alpha val="18823"/>
                  </a:srgbClr>
                </a:gs>
                <a:gs pos="50000">
                  <a:srgbClr val="FFFFFF">
                    <a:alpha val="18823"/>
                  </a:srgbClr>
                </a:gs>
                <a:gs pos="97000">
                  <a:srgbClr val="BFBFBF">
                    <a:alpha val="18823"/>
                  </a:srgbClr>
                </a:gs>
                <a:gs pos="100000">
                  <a:srgbClr val="BFBFBF">
                    <a:alpha val="18823"/>
                  </a:srgbClr>
                </a:gs>
              </a:gsLst>
              <a:lin ang="0" scaled="0"/>
            </a:gradFill>
            <a:ln>
              <a:noFill/>
            </a:ln>
          </p:spPr>
          <p:txBody>
            <a:bodyPr lIns="91425" tIns="45700" rIns="91425" bIns="45700" anchor="ctr" anchorCtr="0">
              <a:noAutofit/>
            </a:bodyPr>
            <a:lstStyle/>
            <a:p>
              <a:endParaRPr/>
            </a:p>
          </p:txBody>
        </p:sp>
        <p:sp>
          <p:nvSpPr>
            <p:cNvPr id="30" name="Shape 30"/>
            <p:cNvSpPr/>
            <p:nvPr/>
          </p:nvSpPr>
          <p:spPr>
            <a:xfrm>
              <a:off x="5636135" y="14677"/>
              <a:ext cx="220199" cy="6849600"/>
            </a:xfrm>
            <a:prstGeom prst="rect">
              <a:avLst/>
            </a:prstGeom>
            <a:gradFill>
              <a:gsLst>
                <a:gs pos="0">
                  <a:srgbClr val="BFBFBF">
                    <a:alpha val="18823"/>
                  </a:srgbClr>
                </a:gs>
                <a:gs pos="50000">
                  <a:srgbClr val="FFFFFF">
                    <a:alpha val="18823"/>
                  </a:srgbClr>
                </a:gs>
                <a:gs pos="97000">
                  <a:srgbClr val="BFBFBF">
                    <a:alpha val="18823"/>
                  </a:srgbClr>
                </a:gs>
                <a:gs pos="100000">
                  <a:srgbClr val="BFBFBF">
                    <a:alpha val="18823"/>
                  </a:srgbClr>
                </a:gs>
              </a:gsLst>
              <a:lin ang="0" scaled="0"/>
            </a:gradFill>
            <a:ln>
              <a:noFill/>
            </a:ln>
          </p:spPr>
          <p:txBody>
            <a:bodyPr lIns="91425" tIns="45700" rIns="91425" bIns="45700" anchor="ctr" anchorCtr="0">
              <a:noAutofit/>
            </a:bodyPr>
            <a:lstStyle/>
            <a:p>
              <a:endParaRPr/>
            </a:p>
          </p:txBody>
        </p:sp>
        <p:sp>
          <p:nvSpPr>
            <p:cNvPr id="31" name="Shape 31"/>
            <p:cNvSpPr/>
            <p:nvPr/>
          </p:nvSpPr>
          <p:spPr>
            <a:xfrm>
              <a:off x="5870975" y="14677"/>
              <a:ext cx="220199" cy="6849600"/>
            </a:xfrm>
            <a:prstGeom prst="rect">
              <a:avLst/>
            </a:prstGeom>
            <a:gradFill>
              <a:gsLst>
                <a:gs pos="0">
                  <a:srgbClr val="BFBFBF">
                    <a:alpha val="18823"/>
                  </a:srgbClr>
                </a:gs>
                <a:gs pos="50000">
                  <a:srgbClr val="FFFFFF">
                    <a:alpha val="18823"/>
                  </a:srgbClr>
                </a:gs>
                <a:gs pos="97000">
                  <a:srgbClr val="BFBFBF">
                    <a:alpha val="18823"/>
                  </a:srgbClr>
                </a:gs>
                <a:gs pos="100000">
                  <a:srgbClr val="BFBFBF">
                    <a:alpha val="18823"/>
                  </a:srgbClr>
                </a:gs>
              </a:gsLst>
              <a:lin ang="0" scaled="0"/>
            </a:gradFill>
            <a:ln>
              <a:noFill/>
            </a:ln>
          </p:spPr>
          <p:txBody>
            <a:bodyPr lIns="91425" tIns="45700" rIns="91425" bIns="45700" anchor="ctr" anchorCtr="0">
              <a:noAutofit/>
            </a:bodyPr>
            <a:lstStyle/>
            <a:p>
              <a:endParaRPr/>
            </a:p>
          </p:txBody>
        </p:sp>
        <p:sp>
          <p:nvSpPr>
            <p:cNvPr id="32" name="Shape 32"/>
            <p:cNvSpPr/>
            <p:nvPr/>
          </p:nvSpPr>
          <p:spPr>
            <a:xfrm>
              <a:off x="6105814" y="14677"/>
              <a:ext cx="220199" cy="6849600"/>
            </a:xfrm>
            <a:prstGeom prst="rect">
              <a:avLst/>
            </a:prstGeom>
            <a:gradFill>
              <a:gsLst>
                <a:gs pos="0">
                  <a:srgbClr val="BFBFBF">
                    <a:alpha val="18823"/>
                  </a:srgbClr>
                </a:gs>
                <a:gs pos="50000">
                  <a:srgbClr val="FFFFFF">
                    <a:alpha val="18823"/>
                  </a:srgbClr>
                </a:gs>
                <a:gs pos="97000">
                  <a:srgbClr val="BFBFBF">
                    <a:alpha val="18823"/>
                  </a:srgbClr>
                </a:gs>
                <a:gs pos="100000">
                  <a:srgbClr val="BFBFBF">
                    <a:alpha val="18823"/>
                  </a:srgbClr>
                </a:gs>
              </a:gsLst>
              <a:lin ang="0" scaled="0"/>
            </a:gradFill>
            <a:ln>
              <a:noFill/>
            </a:ln>
          </p:spPr>
          <p:txBody>
            <a:bodyPr lIns="91425" tIns="45700" rIns="91425" bIns="45700" anchor="ctr" anchorCtr="0">
              <a:noAutofit/>
            </a:bodyPr>
            <a:lstStyle/>
            <a:p>
              <a:endParaRPr/>
            </a:p>
          </p:txBody>
        </p:sp>
        <p:sp>
          <p:nvSpPr>
            <p:cNvPr id="33" name="Shape 33"/>
            <p:cNvSpPr/>
            <p:nvPr/>
          </p:nvSpPr>
          <p:spPr>
            <a:xfrm>
              <a:off x="6340653" y="14677"/>
              <a:ext cx="220199" cy="6849600"/>
            </a:xfrm>
            <a:prstGeom prst="rect">
              <a:avLst/>
            </a:prstGeom>
            <a:gradFill>
              <a:gsLst>
                <a:gs pos="0">
                  <a:srgbClr val="BFBFBF">
                    <a:alpha val="18823"/>
                  </a:srgbClr>
                </a:gs>
                <a:gs pos="50000">
                  <a:srgbClr val="FFFFFF">
                    <a:alpha val="18823"/>
                  </a:srgbClr>
                </a:gs>
                <a:gs pos="97000">
                  <a:srgbClr val="BFBFBF">
                    <a:alpha val="18823"/>
                  </a:srgbClr>
                </a:gs>
                <a:gs pos="100000">
                  <a:srgbClr val="BFBFBF">
                    <a:alpha val="18823"/>
                  </a:srgbClr>
                </a:gs>
              </a:gsLst>
              <a:lin ang="0" scaled="0"/>
            </a:gradFill>
            <a:ln>
              <a:noFill/>
            </a:ln>
          </p:spPr>
          <p:txBody>
            <a:bodyPr lIns="91425" tIns="45700" rIns="91425" bIns="45700" anchor="ctr" anchorCtr="0">
              <a:noAutofit/>
            </a:bodyPr>
            <a:lstStyle/>
            <a:p>
              <a:endParaRPr/>
            </a:p>
          </p:txBody>
        </p:sp>
        <p:sp>
          <p:nvSpPr>
            <p:cNvPr id="34" name="Shape 34"/>
            <p:cNvSpPr/>
            <p:nvPr/>
          </p:nvSpPr>
          <p:spPr>
            <a:xfrm>
              <a:off x="6575492" y="14677"/>
              <a:ext cx="220199" cy="6849600"/>
            </a:xfrm>
            <a:prstGeom prst="rect">
              <a:avLst/>
            </a:prstGeom>
            <a:gradFill>
              <a:gsLst>
                <a:gs pos="0">
                  <a:srgbClr val="BFBFBF">
                    <a:alpha val="18823"/>
                  </a:srgbClr>
                </a:gs>
                <a:gs pos="50000">
                  <a:srgbClr val="FFFFFF">
                    <a:alpha val="18823"/>
                  </a:srgbClr>
                </a:gs>
                <a:gs pos="97000">
                  <a:srgbClr val="BFBFBF">
                    <a:alpha val="18823"/>
                  </a:srgbClr>
                </a:gs>
                <a:gs pos="100000">
                  <a:srgbClr val="BFBFBF">
                    <a:alpha val="18823"/>
                  </a:srgbClr>
                </a:gs>
              </a:gsLst>
              <a:lin ang="0" scaled="0"/>
            </a:gradFill>
            <a:ln>
              <a:noFill/>
            </a:ln>
          </p:spPr>
          <p:txBody>
            <a:bodyPr lIns="91425" tIns="45700" rIns="91425" bIns="45700" anchor="ctr" anchorCtr="0">
              <a:noAutofit/>
            </a:bodyPr>
            <a:lstStyle/>
            <a:p>
              <a:endParaRPr/>
            </a:p>
          </p:txBody>
        </p:sp>
        <p:sp>
          <p:nvSpPr>
            <p:cNvPr id="35" name="Shape 35"/>
            <p:cNvSpPr/>
            <p:nvPr/>
          </p:nvSpPr>
          <p:spPr>
            <a:xfrm>
              <a:off x="6810331" y="14677"/>
              <a:ext cx="220199" cy="6849600"/>
            </a:xfrm>
            <a:prstGeom prst="rect">
              <a:avLst/>
            </a:prstGeom>
            <a:gradFill>
              <a:gsLst>
                <a:gs pos="0">
                  <a:srgbClr val="BFBFBF">
                    <a:alpha val="18823"/>
                  </a:srgbClr>
                </a:gs>
                <a:gs pos="50000">
                  <a:srgbClr val="FFFFFF">
                    <a:alpha val="18823"/>
                  </a:srgbClr>
                </a:gs>
                <a:gs pos="97000">
                  <a:srgbClr val="BFBFBF">
                    <a:alpha val="18823"/>
                  </a:srgbClr>
                </a:gs>
                <a:gs pos="100000">
                  <a:srgbClr val="BFBFBF">
                    <a:alpha val="18823"/>
                  </a:srgbClr>
                </a:gs>
              </a:gsLst>
              <a:lin ang="0" scaled="0"/>
            </a:gradFill>
            <a:ln>
              <a:noFill/>
            </a:ln>
          </p:spPr>
          <p:txBody>
            <a:bodyPr lIns="91425" tIns="45700" rIns="91425" bIns="45700" anchor="ctr" anchorCtr="0">
              <a:noAutofit/>
            </a:bodyPr>
            <a:lstStyle/>
            <a:p>
              <a:endParaRPr/>
            </a:p>
          </p:txBody>
        </p:sp>
        <p:sp>
          <p:nvSpPr>
            <p:cNvPr id="36" name="Shape 36"/>
            <p:cNvSpPr/>
            <p:nvPr/>
          </p:nvSpPr>
          <p:spPr>
            <a:xfrm>
              <a:off x="7045170" y="14677"/>
              <a:ext cx="220199" cy="6849600"/>
            </a:xfrm>
            <a:prstGeom prst="rect">
              <a:avLst/>
            </a:prstGeom>
            <a:gradFill>
              <a:gsLst>
                <a:gs pos="0">
                  <a:srgbClr val="BFBFBF">
                    <a:alpha val="18823"/>
                  </a:srgbClr>
                </a:gs>
                <a:gs pos="50000">
                  <a:srgbClr val="FFFFFF">
                    <a:alpha val="18823"/>
                  </a:srgbClr>
                </a:gs>
                <a:gs pos="97000">
                  <a:srgbClr val="BFBFBF">
                    <a:alpha val="18823"/>
                  </a:srgbClr>
                </a:gs>
                <a:gs pos="100000">
                  <a:srgbClr val="BFBFBF">
                    <a:alpha val="18823"/>
                  </a:srgbClr>
                </a:gs>
              </a:gsLst>
              <a:lin ang="0" scaled="0"/>
            </a:gradFill>
            <a:ln>
              <a:noFill/>
            </a:ln>
          </p:spPr>
          <p:txBody>
            <a:bodyPr lIns="91425" tIns="45700" rIns="91425" bIns="45700" anchor="ctr" anchorCtr="0">
              <a:noAutofit/>
            </a:bodyPr>
            <a:lstStyle/>
            <a:p>
              <a:endParaRPr/>
            </a:p>
          </p:txBody>
        </p:sp>
        <p:sp>
          <p:nvSpPr>
            <p:cNvPr id="37" name="Shape 37"/>
            <p:cNvSpPr/>
            <p:nvPr/>
          </p:nvSpPr>
          <p:spPr>
            <a:xfrm>
              <a:off x="7280009" y="14677"/>
              <a:ext cx="220199" cy="6849600"/>
            </a:xfrm>
            <a:prstGeom prst="rect">
              <a:avLst/>
            </a:prstGeom>
            <a:gradFill>
              <a:gsLst>
                <a:gs pos="0">
                  <a:srgbClr val="BFBFBF">
                    <a:alpha val="18823"/>
                  </a:srgbClr>
                </a:gs>
                <a:gs pos="50000">
                  <a:srgbClr val="FFFFFF">
                    <a:alpha val="18823"/>
                  </a:srgbClr>
                </a:gs>
                <a:gs pos="97000">
                  <a:srgbClr val="BFBFBF">
                    <a:alpha val="18823"/>
                  </a:srgbClr>
                </a:gs>
                <a:gs pos="100000">
                  <a:srgbClr val="BFBFBF">
                    <a:alpha val="18823"/>
                  </a:srgbClr>
                </a:gs>
              </a:gsLst>
              <a:lin ang="0" scaled="0"/>
            </a:gradFill>
            <a:ln>
              <a:noFill/>
            </a:ln>
          </p:spPr>
          <p:txBody>
            <a:bodyPr lIns="91425" tIns="45700" rIns="91425" bIns="45700" anchor="ctr" anchorCtr="0">
              <a:noAutofit/>
            </a:bodyPr>
            <a:lstStyle/>
            <a:p>
              <a:endParaRPr/>
            </a:p>
          </p:txBody>
        </p:sp>
        <p:sp>
          <p:nvSpPr>
            <p:cNvPr id="38" name="Shape 38"/>
            <p:cNvSpPr/>
            <p:nvPr/>
          </p:nvSpPr>
          <p:spPr>
            <a:xfrm>
              <a:off x="7514847" y="14677"/>
              <a:ext cx="220199" cy="6849600"/>
            </a:xfrm>
            <a:prstGeom prst="rect">
              <a:avLst/>
            </a:prstGeom>
            <a:gradFill>
              <a:gsLst>
                <a:gs pos="0">
                  <a:srgbClr val="BFBFBF">
                    <a:alpha val="18823"/>
                  </a:srgbClr>
                </a:gs>
                <a:gs pos="50000">
                  <a:srgbClr val="FFFFFF">
                    <a:alpha val="18823"/>
                  </a:srgbClr>
                </a:gs>
                <a:gs pos="97000">
                  <a:srgbClr val="BFBFBF">
                    <a:alpha val="18823"/>
                  </a:srgbClr>
                </a:gs>
                <a:gs pos="100000">
                  <a:srgbClr val="BFBFBF">
                    <a:alpha val="18823"/>
                  </a:srgbClr>
                </a:gs>
              </a:gsLst>
              <a:lin ang="0" scaled="0"/>
            </a:gradFill>
            <a:ln>
              <a:noFill/>
            </a:ln>
          </p:spPr>
          <p:txBody>
            <a:bodyPr lIns="91425" tIns="45700" rIns="91425" bIns="45700" anchor="ctr" anchorCtr="0">
              <a:noAutofit/>
            </a:bodyPr>
            <a:lstStyle/>
            <a:p>
              <a:endParaRPr/>
            </a:p>
          </p:txBody>
        </p:sp>
        <p:sp>
          <p:nvSpPr>
            <p:cNvPr id="39" name="Shape 39"/>
            <p:cNvSpPr/>
            <p:nvPr/>
          </p:nvSpPr>
          <p:spPr>
            <a:xfrm>
              <a:off x="7749686" y="14677"/>
              <a:ext cx="220199" cy="6849600"/>
            </a:xfrm>
            <a:prstGeom prst="rect">
              <a:avLst/>
            </a:prstGeom>
            <a:gradFill>
              <a:gsLst>
                <a:gs pos="0">
                  <a:srgbClr val="BFBFBF">
                    <a:alpha val="18823"/>
                  </a:srgbClr>
                </a:gs>
                <a:gs pos="50000">
                  <a:srgbClr val="FFFFFF">
                    <a:alpha val="18823"/>
                  </a:srgbClr>
                </a:gs>
                <a:gs pos="97000">
                  <a:srgbClr val="BFBFBF">
                    <a:alpha val="18823"/>
                  </a:srgbClr>
                </a:gs>
                <a:gs pos="100000">
                  <a:srgbClr val="BFBFBF">
                    <a:alpha val="18823"/>
                  </a:srgbClr>
                </a:gs>
              </a:gsLst>
              <a:lin ang="0" scaled="0"/>
            </a:gradFill>
            <a:ln>
              <a:noFill/>
            </a:ln>
          </p:spPr>
          <p:txBody>
            <a:bodyPr lIns="91425" tIns="45700" rIns="91425" bIns="45700" anchor="ctr" anchorCtr="0">
              <a:noAutofit/>
            </a:bodyPr>
            <a:lstStyle/>
            <a:p>
              <a:endParaRPr/>
            </a:p>
          </p:txBody>
        </p:sp>
        <p:sp>
          <p:nvSpPr>
            <p:cNvPr id="40" name="Shape 40"/>
            <p:cNvSpPr/>
            <p:nvPr/>
          </p:nvSpPr>
          <p:spPr>
            <a:xfrm>
              <a:off x="7984525" y="14677"/>
              <a:ext cx="220199" cy="6849600"/>
            </a:xfrm>
            <a:prstGeom prst="rect">
              <a:avLst/>
            </a:prstGeom>
            <a:gradFill>
              <a:gsLst>
                <a:gs pos="0">
                  <a:srgbClr val="BFBFBF">
                    <a:alpha val="18823"/>
                  </a:srgbClr>
                </a:gs>
                <a:gs pos="50000">
                  <a:srgbClr val="FFFFFF">
                    <a:alpha val="18823"/>
                  </a:srgbClr>
                </a:gs>
                <a:gs pos="97000">
                  <a:srgbClr val="BFBFBF">
                    <a:alpha val="18823"/>
                  </a:srgbClr>
                </a:gs>
                <a:gs pos="100000">
                  <a:srgbClr val="BFBFBF">
                    <a:alpha val="18823"/>
                  </a:srgbClr>
                </a:gs>
              </a:gsLst>
              <a:lin ang="0" scaled="0"/>
            </a:gradFill>
            <a:ln>
              <a:noFill/>
            </a:ln>
          </p:spPr>
          <p:txBody>
            <a:bodyPr lIns="91425" tIns="45700" rIns="91425" bIns="45700" anchor="ctr" anchorCtr="0">
              <a:noAutofit/>
            </a:bodyPr>
            <a:lstStyle/>
            <a:p>
              <a:endParaRPr/>
            </a:p>
          </p:txBody>
        </p:sp>
        <p:sp>
          <p:nvSpPr>
            <p:cNvPr id="41" name="Shape 41"/>
            <p:cNvSpPr/>
            <p:nvPr/>
          </p:nvSpPr>
          <p:spPr>
            <a:xfrm>
              <a:off x="8219364" y="14677"/>
              <a:ext cx="220199" cy="6849600"/>
            </a:xfrm>
            <a:prstGeom prst="rect">
              <a:avLst/>
            </a:prstGeom>
            <a:gradFill>
              <a:gsLst>
                <a:gs pos="0">
                  <a:srgbClr val="BFBFBF">
                    <a:alpha val="18823"/>
                  </a:srgbClr>
                </a:gs>
                <a:gs pos="50000">
                  <a:srgbClr val="FFFFFF">
                    <a:alpha val="18823"/>
                  </a:srgbClr>
                </a:gs>
                <a:gs pos="97000">
                  <a:srgbClr val="BFBFBF">
                    <a:alpha val="18823"/>
                  </a:srgbClr>
                </a:gs>
                <a:gs pos="100000">
                  <a:srgbClr val="BFBFBF">
                    <a:alpha val="18823"/>
                  </a:srgbClr>
                </a:gs>
              </a:gsLst>
              <a:lin ang="0" scaled="0"/>
            </a:gradFill>
            <a:ln>
              <a:noFill/>
            </a:ln>
          </p:spPr>
          <p:txBody>
            <a:bodyPr lIns="91425" tIns="45700" rIns="91425" bIns="45700" anchor="ctr" anchorCtr="0">
              <a:noAutofit/>
            </a:bodyPr>
            <a:lstStyle/>
            <a:p>
              <a:endParaRPr/>
            </a:p>
          </p:txBody>
        </p:sp>
        <p:sp>
          <p:nvSpPr>
            <p:cNvPr id="42" name="Shape 42"/>
            <p:cNvSpPr/>
            <p:nvPr/>
          </p:nvSpPr>
          <p:spPr>
            <a:xfrm>
              <a:off x="8454203" y="14677"/>
              <a:ext cx="220199" cy="6849600"/>
            </a:xfrm>
            <a:prstGeom prst="rect">
              <a:avLst/>
            </a:prstGeom>
            <a:gradFill>
              <a:gsLst>
                <a:gs pos="0">
                  <a:srgbClr val="BFBFBF">
                    <a:alpha val="18823"/>
                  </a:srgbClr>
                </a:gs>
                <a:gs pos="50000">
                  <a:srgbClr val="FFFFFF">
                    <a:alpha val="18823"/>
                  </a:srgbClr>
                </a:gs>
                <a:gs pos="97000">
                  <a:srgbClr val="BFBFBF">
                    <a:alpha val="18823"/>
                  </a:srgbClr>
                </a:gs>
                <a:gs pos="100000">
                  <a:srgbClr val="BFBFBF">
                    <a:alpha val="18823"/>
                  </a:srgbClr>
                </a:gs>
              </a:gsLst>
              <a:lin ang="0" scaled="0"/>
            </a:gradFill>
            <a:ln>
              <a:noFill/>
            </a:ln>
          </p:spPr>
          <p:txBody>
            <a:bodyPr lIns="91425" tIns="45700" rIns="91425" bIns="45700" anchor="ctr" anchorCtr="0">
              <a:noAutofit/>
            </a:bodyPr>
            <a:lstStyle/>
            <a:p>
              <a:endParaRPr/>
            </a:p>
          </p:txBody>
        </p:sp>
        <p:sp>
          <p:nvSpPr>
            <p:cNvPr id="43" name="Shape 43"/>
            <p:cNvSpPr/>
            <p:nvPr/>
          </p:nvSpPr>
          <p:spPr>
            <a:xfrm>
              <a:off x="8689042" y="14677"/>
              <a:ext cx="220199" cy="6849600"/>
            </a:xfrm>
            <a:prstGeom prst="rect">
              <a:avLst/>
            </a:prstGeom>
            <a:gradFill>
              <a:gsLst>
                <a:gs pos="0">
                  <a:srgbClr val="BFBFBF">
                    <a:alpha val="18823"/>
                  </a:srgbClr>
                </a:gs>
                <a:gs pos="50000">
                  <a:srgbClr val="FFFFFF">
                    <a:alpha val="18823"/>
                  </a:srgbClr>
                </a:gs>
                <a:gs pos="97000">
                  <a:srgbClr val="BFBFBF">
                    <a:alpha val="18823"/>
                  </a:srgbClr>
                </a:gs>
                <a:gs pos="100000">
                  <a:srgbClr val="BFBFBF">
                    <a:alpha val="18823"/>
                  </a:srgbClr>
                </a:gs>
              </a:gsLst>
              <a:lin ang="0" scaled="0"/>
            </a:gradFill>
            <a:ln>
              <a:noFill/>
            </a:ln>
          </p:spPr>
          <p:txBody>
            <a:bodyPr lIns="91425" tIns="45700" rIns="91425" bIns="45700" anchor="ctr" anchorCtr="0">
              <a:noAutofit/>
            </a:bodyPr>
            <a:lstStyle/>
            <a:p>
              <a:endParaRPr/>
            </a:p>
          </p:txBody>
        </p:sp>
        <p:sp>
          <p:nvSpPr>
            <p:cNvPr id="44" name="Shape 44"/>
            <p:cNvSpPr/>
            <p:nvPr/>
          </p:nvSpPr>
          <p:spPr>
            <a:xfrm>
              <a:off x="8923867" y="14677"/>
              <a:ext cx="220199" cy="6849600"/>
            </a:xfrm>
            <a:prstGeom prst="rect">
              <a:avLst/>
            </a:prstGeom>
            <a:gradFill>
              <a:gsLst>
                <a:gs pos="0">
                  <a:srgbClr val="BFBFBF">
                    <a:alpha val="18823"/>
                  </a:srgbClr>
                </a:gs>
                <a:gs pos="50000">
                  <a:srgbClr val="FFFFFF">
                    <a:alpha val="18823"/>
                  </a:srgbClr>
                </a:gs>
                <a:gs pos="97000">
                  <a:srgbClr val="BFBFBF">
                    <a:alpha val="18823"/>
                  </a:srgbClr>
                </a:gs>
                <a:gs pos="100000">
                  <a:srgbClr val="BFBFBF">
                    <a:alpha val="18823"/>
                  </a:srgbClr>
                </a:gs>
              </a:gsLst>
              <a:lin ang="0" scaled="0"/>
            </a:gradFill>
            <a:ln>
              <a:noFill/>
            </a:ln>
          </p:spPr>
          <p:txBody>
            <a:bodyPr lIns="91425" tIns="45700" rIns="91425" bIns="45700" anchor="ctr" anchorCtr="0">
              <a:noAutofit/>
            </a:bodyPr>
            <a:lstStyle/>
            <a:p>
              <a:endParaRPr/>
            </a:p>
          </p:txBody>
        </p:sp>
      </p:grpSp>
      <p:sp>
        <p:nvSpPr>
          <p:cNvPr id="45" name="Shape 45"/>
          <p:cNvSpPr txBox="1">
            <a:spLocks noGrp="1"/>
          </p:cNvSpPr>
          <p:nvPr>
            <p:ph type="title"/>
          </p:nvPr>
        </p:nvSpPr>
        <p:spPr>
          <a:xfrm>
            <a:off x="457200" y="205978"/>
            <a:ext cx="8229600" cy="857400"/>
          </a:xfrm>
          <a:prstGeom prst="rect">
            <a:avLst/>
          </a:prstGeom>
        </p:spPr>
        <p:txBody>
          <a:bodyPr lIns="91425" tIns="91425" rIns="91425" bIns="91425" anchor="ctr" anchorCtr="0"/>
          <a:lstStyle>
            <a:lvl1pPr marL="0" indent="279400" algn="ctr">
              <a:buClr>
                <a:srgbClr val="FFFFFF"/>
              </a:buClr>
              <a:buSzPct val="100000"/>
              <a:buNone/>
              <a:defRPr sz="4400">
                <a:solidFill>
                  <a:srgbClr val="FFFFFF"/>
                </a:solidFill>
              </a:defRPr>
            </a:lvl1pPr>
            <a:lvl2pPr marL="0" indent="279400" algn="ctr">
              <a:buClr>
                <a:srgbClr val="FFFFFF"/>
              </a:buClr>
              <a:buSzPct val="100000"/>
              <a:buNone/>
              <a:defRPr sz="4400">
                <a:solidFill>
                  <a:srgbClr val="FFFFFF"/>
                </a:solidFill>
              </a:defRPr>
            </a:lvl2pPr>
            <a:lvl3pPr marL="0" indent="279400" algn="ctr">
              <a:buClr>
                <a:srgbClr val="FFFFFF"/>
              </a:buClr>
              <a:buSzPct val="100000"/>
              <a:buNone/>
              <a:defRPr sz="4400">
                <a:solidFill>
                  <a:srgbClr val="FFFFFF"/>
                </a:solidFill>
              </a:defRPr>
            </a:lvl3pPr>
            <a:lvl4pPr marL="0" indent="279400" algn="ctr">
              <a:buClr>
                <a:srgbClr val="FFFFFF"/>
              </a:buClr>
              <a:buSzPct val="100000"/>
              <a:buNone/>
              <a:defRPr sz="4400">
                <a:solidFill>
                  <a:srgbClr val="FFFFFF"/>
                </a:solidFill>
              </a:defRPr>
            </a:lvl4pPr>
            <a:lvl5pPr marL="0" indent="279400" algn="ctr">
              <a:buClr>
                <a:srgbClr val="FFFFFF"/>
              </a:buClr>
              <a:buSzPct val="100000"/>
              <a:buNone/>
              <a:defRPr sz="4400">
                <a:solidFill>
                  <a:srgbClr val="FFFFFF"/>
                </a:solidFill>
              </a:defRPr>
            </a:lvl5pPr>
            <a:lvl6pPr marL="0" indent="279400" algn="ctr">
              <a:buClr>
                <a:srgbClr val="FFFFFF"/>
              </a:buClr>
              <a:buSzPct val="100000"/>
              <a:buNone/>
              <a:defRPr sz="4400">
                <a:solidFill>
                  <a:srgbClr val="FFFFFF"/>
                </a:solidFill>
              </a:defRPr>
            </a:lvl6pPr>
            <a:lvl7pPr marL="0" indent="279400" algn="ctr">
              <a:buClr>
                <a:srgbClr val="FFFFFF"/>
              </a:buClr>
              <a:buSzPct val="100000"/>
              <a:buNone/>
              <a:defRPr sz="4400">
                <a:solidFill>
                  <a:srgbClr val="FFFFFF"/>
                </a:solidFill>
              </a:defRPr>
            </a:lvl7pPr>
            <a:lvl8pPr marL="0" indent="279400" algn="ctr">
              <a:buClr>
                <a:srgbClr val="FFFFFF"/>
              </a:buClr>
              <a:buSzPct val="100000"/>
              <a:buNone/>
              <a:defRPr sz="4400">
                <a:solidFill>
                  <a:srgbClr val="FFFFFF"/>
                </a:solidFill>
              </a:defRPr>
            </a:lvl8pPr>
            <a:lvl9pPr marL="0" indent="279400" algn="ctr">
              <a:buClr>
                <a:srgbClr val="FFFFFF"/>
              </a:buClr>
              <a:buSzPct val="100000"/>
              <a:buNone/>
              <a:defRPr sz="4400">
                <a:solidFill>
                  <a:srgbClr val="FFFFFF"/>
                </a:solidFill>
              </a:defRPr>
            </a:lvl9pPr>
          </a:lstStyle>
          <a:p>
            <a:endParaRPr/>
          </a:p>
        </p:txBody>
      </p:sp>
      <p:sp>
        <p:nvSpPr>
          <p:cNvPr id="46" name="Shape 46"/>
          <p:cNvSpPr txBox="1">
            <a:spLocks noGrp="1"/>
          </p:cNvSpPr>
          <p:nvPr>
            <p:ph type="body" idx="1"/>
          </p:nvPr>
        </p:nvSpPr>
        <p:spPr>
          <a:xfrm>
            <a:off x="457200" y="1200150"/>
            <a:ext cx="8229600" cy="3394500"/>
          </a:xfrm>
          <a:prstGeom prst="rect">
            <a:avLst/>
          </a:prstGeom>
        </p:spPr>
        <p:txBody>
          <a:bodyPr lIns="91425" tIns="91425" rIns="91425" bIns="91425" anchor="t" anchorCtr="0"/>
          <a:lstStyle>
            <a:lvl1pPr marL="342900" indent="-215900">
              <a:buClr>
                <a:schemeClr val="dk1"/>
              </a:buClr>
              <a:buSzPct val="100000"/>
              <a:defRPr sz="2000">
                <a:solidFill>
                  <a:schemeClr val="dk1"/>
                </a:solidFill>
              </a:defRPr>
            </a:lvl1pPr>
            <a:lvl2pPr marL="742950" indent="-158750">
              <a:spcBef>
                <a:spcPts val="400"/>
              </a:spcBef>
              <a:buClr>
                <a:schemeClr val="dk1"/>
              </a:buClr>
              <a:buSzPct val="100000"/>
              <a:defRPr sz="2000">
                <a:solidFill>
                  <a:schemeClr val="dk1"/>
                </a:solidFill>
              </a:defRPr>
            </a:lvl2pPr>
            <a:lvl3pPr marL="1143000" indent="-101600">
              <a:spcBef>
                <a:spcPts val="400"/>
              </a:spcBef>
              <a:buClr>
                <a:schemeClr val="dk1"/>
              </a:buClr>
              <a:buSzPct val="100000"/>
              <a:defRPr sz="2000">
                <a:solidFill>
                  <a:schemeClr val="dk1"/>
                </a:solidFill>
              </a:defRPr>
            </a:lvl3pPr>
            <a:lvl4pPr marL="1600200" indent="-101600">
              <a:spcBef>
                <a:spcPts val="400"/>
              </a:spcBef>
              <a:buClr>
                <a:schemeClr val="dk1"/>
              </a:buClr>
              <a:buSzPct val="100000"/>
              <a:defRPr sz="2000">
                <a:solidFill>
                  <a:schemeClr val="dk1"/>
                </a:solidFill>
              </a:defRPr>
            </a:lvl4pPr>
            <a:lvl5pPr marL="2057400" indent="-101600">
              <a:spcBef>
                <a:spcPts val="400"/>
              </a:spcBef>
              <a:buClr>
                <a:schemeClr val="dk1"/>
              </a:buClr>
              <a:buSzPct val="100000"/>
              <a:defRPr sz="2000">
                <a:solidFill>
                  <a:schemeClr val="dk1"/>
                </a:solidFill>
              </a:defRPr>
            </a:lvl5pPr>
            <a:lvl6pPr marL="2514600" indent="-101600">
              <a:spcBef>
                <a:spcPts val="400"/>
              </a:spcBef>
              <a:buClr>
                <a:schemeClr val="dk1"/>
              </a:buClr>
              <a:buSzPct val="100000"/>
              <a:defRPr sz="2000">
                <a:solidFill>
                  <a:schemeClr val="dk1"/>
                </a:solidFill>
              </a:defRPr>
            </a:lvl6pPr>
            <a:lvl7pPr marL="2971800" indent="-101600">
              <a:spcBef>
                <a:spcPts val="400"/>
              </a:spcBef>
              <a:buClr>
                <a:schemeClr val="dk1"/>
              </a:buClr>
              <a:buSzPct val="100000"/>
              <a:defRPr sz="2000">
                <a:solidFill>
                  <a:schemeClr val="dk1"/>
                </a:solidFill>
              </a:defRPr>
            </a:lvl7pPr>
            <a:lvl8pPr marL="3429000" indent="-101600">
              <a:spcBef>
                <a:spcPts val="400"/>
              </a:spcBef>
              <a:buClr>
                <a:schemeClr val="dk1"/>
              </a:buClr>
              <a:buSzPct val="100000"/>
              <a:defRPr sz="2000">
                <a:solidFill>
                  <a:schemeClr val="dk1"/>
                </a:solidFill>
              </a:defRPr>
            </a:lvl8pPr>
            <a:lvl9pPr marL="3886200" indent="-101600">
              <a:spcBef>
                <a:spcPts val="400"/>
              </a:spcBef>
              <a:buClr>
                <a:schemeClr val="dk1"/>
              </a:buClr>
              <a:buSzPct val="100000"/>
              <a:defRPr sz="2000">
                <a:solidFill>
                  <a:schemeClr val="dk1"/>
                </a:solidFill>
              </a:defRPr>
            </a:lvl9pPr>
          </a:lstStyle>
          <a:p>
            <a:endParaRPr/>
          </a:p>
        </p:txBody>
      </p:sp>
    </p:spTree>
  </p:cSld>
  <p:clrMap bg1="lt1" tx1="dk1" bg2="dk2" tx2="lt2" accent1="accent1" accent2="accent2" accent3="accent3" accent4="accent4" accent5="accent5" accent6="accent6" hlink="hlink" folHlink="folHlink"/>
  <p:sldLayoutIdLst>
    <p:sldLayoutId id="2147483648" r:id="rId1"/>
    <p:sldLayoutId id="2147483649" r:id="rId2"/>
    <p:sldLayoutId id="2147483650" r:id="rId3"/>
    <p:sldLayoutId id="2147483651" r:id="rId4"/>
    <p:sldLayoutId id="2147483652" r:id="rId5"/>
    <p:sldLayoutId id="2147483653" r:id="rId6"/>
  </p:sldLayoutIdLst>
  <p:txStyles>
    <p:titleStyle>
      <a:defPPr marR="0" algn="l" rtl="0">
        <a:lnSpc>
          <a:spcPct val="100000"/>
        </a:lnSpc>
        <a:spcBef>
          <a:spcPts val="0"/>
        </a:spcBef>
        <a:spcAft>
          <a:spcPts val="0"/>
        </a:spcAft>
      </a:defPPr>
      <a:lvl1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1pPr>
      <a:lvl2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2pPr>
    </p:titleStyle>
    <p:bodyStyle>
      <a:defPPr marR="0" algn="l" rtl="0">
        <a:lnSpc>
          <a:spcPct val="100000"/>
        </a:lnSpc>
        <a:spcBef>
          <a:spcPts val="0"/>
        </a:spcBef>
        <a:spcAft>
          <a:spcPts val="0"/>
        </a:spcAft>
      </a:defPPr>
      <a:lvl1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1pPr>
      <a:lvl2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2pPr>
      <a:lvl3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3pPr>
      <a:lvl4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4pPr>
      <a:lvl5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5pPr>
      <a:lvl6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6pPr>
      <a:lvl7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7pPr>
      <a:lvl8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8pPr>
      <a:lvl9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9pPr>
    </p:bodyStyle>
    <p:otherStyle>
      <a:defPPr marR="0" algn="l" rtl="0">
        <a:lnSpc>
          <a:spcPct val="100000"/>
        </a:lnSpc>
        <a:spcBef>
          <a:spcPts val="0"/>
        </a:spcBef>
        <a:spcAft>
          <a:spcPts val="0"/>
        </a:spcAft>
      </a:defPPr>
      <a:lvl1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1pPr>
      <a:lvl2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2pPr>
      <a:lvl3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3pPr>
      <a:lvl4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4pPr>
      <a:lvl5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5pPr>
      <a:lvl6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6pPr>
      <a:lvl7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7pPr>
      <a:lvl8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8pPr>
      <a:lvl9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 Id="rId2" Type="http://schemas.openxmlformats.org/officeDocument/2006/relationships/notesSlide" Target="../notesSlides/notesSlide1.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notesSlide" Target="../notesSlides/notesSlide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notesSlide" Target="../notesSlides/notesSlide3.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notesSlide" Target="../notesSlides/notesSlide4.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notesSlide" Target="../notesSlides/notesSlide5.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Shape 76"/>
        <p:cNvGrpSpPr/>
        <p:nvPr/>
      </p:nvGrpSpPr>
      <p:grpSpPr>
        <a:xfrm>
          <a:off x="0" y="0"/>
          <a:ext cx="0" cy="0"/>
          <a:chOff x="0" y="0"/>
          <a:chExt cx="0" cy="0"/>
        </a:xfrm>
      </p:grpSpPr>
      <p:sp>
        <p:nvSpPr>
          <p:cNvPr id="77" name="Shape 77"/>
          <p:cNvSpPr txBox="1">
            <a:spLocks noGrp="1"/>
          </p:cNvSpPr>
          <p:nvPr>
            <p:ph type="ctrTitle"/>
          </p:nvPr>
        </p:nvSpPr>
        <p:spPr>
          <a:xfrm>
            <a:off x="362724" y="537025"/>
            <a:ext cx="8379899" cy="1318500"/>
          </a:xfrm>
          <a:prstGeom prst="rect">
            <a:avLst/>
          </a:prstGeom>
        </p:spPr>
        <p:txBody>
          <a:bodyPr lIns="91425" tIns="91425" rIns="91425" bIns="91425" anchor="ctr" anchorCtr="0">
            <a:noAutofit/>
          </a:bodyPr>
          <a:lstStyle/>
          <a:p>
            <a:pPr>
              <a:buNone/>
            </a:pPr>
            <a:r>
              <a:rPr lang="en" sz="2400">
                <a:solidFill>
                  <a:schemeClr val="lt2"/>
                </a:solidFill>
                <a:latin typeface="Times New Roman"/>
                <a:ea typeface="Times New Roman"/>
                <a:cs typeface="Times New Roman"/>
                <a:sym typeface="Times New Roman"/>
              </a:rPr>
              <a:t>The discrepancies within the Republican party impaired and ended Reconstruction, as a result of the incongruent values held by leaders within the party regarding the priorities of the country.</a:t>
            </a:r>
          </a:p>
        </p:txBody>
      </p:sp>
      <p:sp>
        <p:nvSpPr>
          <p:cNvPr id="78" name="Shape 78"/>
          <p:cNvSpPr txBox="1">
            <a:spLocks noGrp="1"/>
          </p:cNvSpPr>
          <p:nvPr>
            <p:ph type="subTitle" idx="1"/>
          </p:nvPr>
        </p:nvSpPr>
        <p:spPr>
          <a:xfrm>
            <a:off x="692575" y="2670850"/>
            <a:ext cx="7962600" cy="1171799"/>
          </a:xfrm>
          <a:prstGeom prst="rect">
            <a:avLst/>
          </a:prstGeom>
        </p:spPr>
        <p:txBody>
          <a:bodyPr lIns="91425" tIns="91425" rIns="91425" bIns="91425" anchor="ctr" anchorCtr="0">
            <a:noAutofit/>
          </a:bodyPr>
          <a:lstStyle/>
          <a:p>
            <a:pPr>
              <a:buNone/>
            </a:pPr>
            <a:r>
              <a:rPr lang="en">
                <a:solidFill>
                  <a:srgbClr val="FF0000"/>
                </a:solidFill>
                <a:latin typeface="Times New Roman"/>
                <a:ea typeface="Times New Roman"/>
                <a:cs typeface="Times New Roman"/>
                <a:sym typeface="Times New Roman"/>
              </a:rPr>
              <a:t>Rachel Cohen, </a:t>
            </a:r>
            <a:r>
              <a:rPr lang="en">
                <a:solidFill>
                  <a:srgbClr val="4A86E8"/>
                </a:solidFill>
                <a:latin typeface="Times New Roman"/>
                <a:ea typeface="Times New Roman"/>
                <a:cs typeface="Times New Roman"/>
                <a:sym typeface="Times New Roman"/>
              </a:rPr>
              <a:t>Alison Leibowitz, </a:t>
            </a:r>
            <a:r>
              <a:rPr lang="en">
                <a:solidFill>
                  <a:srgbClr val="FF0000"/>
                </a:solidFill>
                <a:latin typeface="Times New Roman"/>
                <a:ea typeface="Times New Roman"/>
                <a:cs typeface="Times New Roman"/>
                <a:sym typeface="Times New Roman"/>
              </a:rPr>
              <a:t>Aisling Shea, </a:t>
            </a:r>
            <a:r>
              <a:rPr lang="en">
                <a:solidFill>
                  <a:srgbClr val="4A86E8"/>
                </a:solidFill>
                <a:latin typeface="Times New Roman"/>
                <a:ea typeface="Times New Roman"/>
                <a:cs typeface="Times New Roman"/>
                <a:sym typeface="Times New Roman"/>
              </a:rPr>
              <a:t>and Karen Yee</a:t>
            </a:r>
          </a:p>
        </p:txBody>
      </p:sp>
    </p:spTree>
  </p:cSld>
  <p:clrMapOvr>
    <a:masterClrMapping/>
  </p:clrMapOvr>
  <p:transition xmlns:p14="http://schemas.microsoft.com/office/powerpoint/2010/main" spd="slow">
    <p:cut/>
  </p:transition>
  <p:timing>
    <p:tnLst>
      <p:par>
        <p:cTn xmlns:p14="http://schemas.microsoft.com/office/powerpoint/2010/mai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Shape 82"/>
        <p:cNvGrpSpPr/>
        <p:nvPr/>
      </p:nvGrpSpPr>
      <p:grpSpPr>
        <a:xfrm>
          <a:off x="0" y="0"/>
          <a:ext cx="0" cy="0"/>
          <a:chOff x="0" y="0"/>
          <a:chExt cx="0" cy="0"/>
        </a:xfrm>
      </p:grpSpPr>
      <p:sp>
        <p:nvSpPr>
          <p:cNvPr id="83" name="Shape 83"/>
          <p:cNvSpPr txBox="1">
            <a:spLocks noGrp="1"/>
          </p:cNvSpPr>
          <p:nvPr>
            <p:ph type="title"/>
          </p:nvPr>
        </p:nvSpPr>
        <p:spPr>
          <a:xfrm>
            <a:off x="457200" y="13321"/>
            <a:ext cx="8229600" cy="857400"/>
          </a:xfrm>
          <a:prstGeom prst="rect">
            <a:avLst/>
          </a:prstGeom>
        </p:spPr>
        <p:txBody>
          <a:bodyPr lIns="91425" tIns="91425" rIns="91425" bIns="91425" anchor="ctr" anchorCtr="0">
            <a:noAutofit/>
          </a:bodyPr>
          <a:lstStyle/>
          <a:p>
            <a:pPr>
              <a:buNone/>
            </a:pPr>
            <a:r>
              <a:rPr lang="en">
                <a:latin typeface="Times New Roman"/>
                <a:ea typeface="Times New Roman"/>
                <a:cs typeface="Times New Roman"/>
                <a:sym typeface="Times New Roman"/>
              </a:rPr>
              <a:t>Grant Administration Scandals</a:t>
            </a:r>
          </a:p>
        </p:txBody>
      </p:sp>
      <p:sp>
        <p:nvSpPr>
          <p:cNvPr id="84" name="Shape 84"/>
          <p:cNvSpPr txBox="1">
            <a:spLocks noGrp="1"/>
          </p:cNvSpPr>
          <p:nvPr>
            <p:ph type="body" idx="1"/>
          </p:nvPr>
        </p:nvSpPr>
        <p:spPr>
          <a:xfrm>
            <a:off x="457200" y="1200150"/>
            <a:ext cx="8229600" cy="3168300"/>
          </a:xfrm>
          <a:prstGeom prst="rect">
            <a:avLst/>
          </a:prstGeom>
        </p:spPr>
        <p:txBody>
          <a:bodyPr lIns="91425" tIns="91425" rIns="91425" bIns="91425" anchor="t" anchorCtr="0">
            <a:noAutofit/>
          </a:bodyPr>
          <a:lstStyle/>
          <a:p>
            <a:pPr marL="457200" lvl="0" indent="-304800" rtl="0">
              <a:buClr>
                <a:schemeClr val="dk1"/>
              </a:buClr>
              <a:buSzPct val="100000"/>
              <a:buFont typeface="Arial"/>
              <a:buChar char="★"/>
            </a:pPr>
            <a:r>
              <a:rPr lang="en" sz="1200"/>
              <a:t>Grant administration- Early 1870s scandals troubled the Grant administration- this redirected public attention away from the South.</a:t>
            </a:r>
          </a:p>
          <a:p>
            <a:pPr marL="457200" lvl="0" indent="-304800" rtl="0">
              <a:buClr>
                <a:schemeClr val="dk1"/>
              </a:buClr>
              <a:buSzPct val="100000"/>
              <a:buFont typeface="Arial"/>
              <a:buChar char="★"/>
            </a:pPr>
            <a:r>
              <a:rPr lang="en" sz="1200"/>
              <a:t>Grant was considered an amiable and honest fellow, but he was not politically experienced. He was unable to grasp that others might use him to their political advantage. </a:t>
            </a:r>
          </a:p>
          <a:p>
            <a:pPr marL="457200" lvl="0" indent="-304800" rtl="0">
              <a:lnSpc>
                <a:spcPct val="115000"/>
              </a:lnSpc>
              <a:buClr>
                <a:schemeClr val="dk1"/>
              </a:buClr>
              <a:buSzPct val="100000"/>
              <a:buFont typeface="Times New Roman"/>
              <a:buChar char="★"/>
            </a:pPr>
            <a:r>
              <a:rPr lang="en" sz="1200"/>
              <a:t>Starting in 1872, scandals associated with Grant’s administration were exposed to the public</a:t>
            </a:r>
          </a:p>
          <a:p>
            <a:pPr marL="457200" lvl="0" indent="-304800" rtl="0">
              <a:lnSpc>
                <a:spcPct val="115000"/>
              </a:lnSpc>
              <a:buClr>
                <a:schemeClr val="dk1"/>
              </a:buClr>
              <a:buSzPct val="100000"/>
              <a:buFont typeface="Times New Roman"/>
              <a:buChar char="★"/>
            </a:pPr>
            <a:r>
              <a:rPr lang="en" sz="1200" i="1"/>
              <a:t>New York Sun</a:t>
            </a:r>
            <a:r>
              <a:rPr lang="en" sz="1200"/>
              <a:t> exposed the Credit Moblilier affair→ a construction co. gained large profits President Schuyler Colfax</a:t>
            </a:r>
          </a:p>
          <a:p>
            <a:pPr marL="457200" lvl="0" indent="-304800" rtl="0">
              <a:lnSpc>
                <a:spcPct val="115000"/>
              </a:lnSpc>
              <a:buClr>
                <a:schemeClr val="dk1"/>
              </a:buClr>
              <a:buSzPct val="100000"/>
              <a:buFont typeface="Times New Roman"/>
              <a:buChar char="★"/>
            </a:pPr>
            <a:r>
              <a:rPr lang="en" sz="1200"/>
              <a:t>1872 a group of republicans formed the </a:t>
            </a:r>
            <a:r>
              <a:rPr lang="en" sz="1200" b="1"/>
              <a:t>Liberal Republican Party</a:t>
            </a:r>
            <a:r>
              <a:rPr lang="en" sz="1200"/>
              <a:t> with the goal of beating Grant in the presidential election</a:t>
            </a:r>
          </a:p>
          <a:p>
            <a:pPr marL="457200" lvl="0" indent="-304800" rtl="0">
              <a:lnSpc>
                <a:spcPct val="115000"/>
              </a:lnSpc>
              <a:buClr>
                <a:schemeClr val="dk1"/>
              </a:buClr>
              <a:buSzPct val="100000"/>
              <a:buFont typeface="Times New Roman"/>
              <a:buChar char="★"/>
            </a:pPr>
            <a:r>
              <a:rPr lang="en" sz="1200"/>
              <a:t>Liberal Republican Party elected editor of </a:t>
            </a:r>
            <a:r>
              <a:rPr lang="en" sz="1200" i="1"/>
              <a:t>New York Tribune, </a:t>
            </a:r>
            <a:r>
              <a:rPr lang="en" sz="1200"/>
              <a:t>Horace Greeley, as their presidential candidate.</a:t>
            </a:r>
          </a:p>
          <a:p>
            <a:pPr marL="457200" lvl="0" indent="-304800" rtl="0">
              <a:lnSpc>
                <a:spcPct val="115000"/>
              </a:lnSpc>
              <a:buClr>
                <a:schemeClr val="dk1"/>
              </a:buClr>
              <a:buSzPct val="100000"/>
              <a:buFont typeface="Arial"/>
              <a:buChar char="★"/>
            </a:pPr>
            <a:r>
              <a:rPr lang="en" sz="1200"/>
              <a:t>Horace Greeley→ agreed with the Radical Republican’s opinions surrounding abolition and the importance of the 14th and 15th Amendments. BUT he believed that there should be “universal amnesty for Confederates and… an end to military rule in the South… [and that] former slaves [should] fend for themselves.”</a:t>
            </a:r>
            <a:r>
              <a:rPr lang="en" sz="1200" baseline="30000"/>
              <a:t>1</a:t>
            </a:r>
          </a:p>
          <a:p>
            <a:pPr marL="457200" lvl="0" indent="-304800" rtl="0">
              <a:lnSpc>
                <a:spcPct val="115000"/>
              </a:lnSpc>
              <a:buClr>
                <a:schemeClr val="dk1"/>
              </a:buClr>
              <a:buSzPct val="100000"/>
              <a:buFont typeface="Times New Roman"/>
              <a:buChar char="★"/>
            </a:pPr>
            <a:r>
              <a:rPr lang="en" sz="1200"/>
              <a:t>1872 Greeley lost the presidential election to Grant by a wide margin: “Mr. Greeley... is now opposing the renomination of Gen. Grant. But as usual the party quietly ignored Mr. Greeley, and elected the man the people chose.”</a:t>
            </a:r>
            <a:r>
              <a:rPr lang="en" sz="1200" baseline="30000"/>
              <a:t>2</a:t>
            </a:r>
          </a:p>
          <a:p>
            <a:pPr marL="457200" lvl="0" indent="-304800" rtl="0">
              <a:lnSpc>
                <a:spcPct val="115000"/>
              </a:lnSpc>
              <a:buClr>
                <a:schemeClr val="dk1"/>
              </a:buClr>
              <a:buSzPct val="100000"/>
              <a:buFont typeface="Times New Roman"/>
              <a:buChar char="★"/>
            </a:pPr>
            <a:r>
              <a:rPr lang="en" sz="1200"/>
              <a:t>Even though they didn’t win, they weakened the Radicals’ hold over the Republican Party by breaking down the Republican unity and disproving their infallibility.  </a:t>
            </a:r>
          </a:p>
          <a:p>
            <a:endParaRPr lang="en" sz="1200"/>
          </a:p>
        </p:txBody>
      </p:sp>
      <p:sp>
        <p:nvSpPr>
          <p:cNvPr id="85" name="Shape 85"/>
          <p:cNvSpPr txBox="1"/>
          <p:nvPr/>
        </p:nvSpPr>
        <p:spPr>
          <a:xfrm>
            <a:off x="457200" y="4477225"/>
            <a:ext cx="8229600" cy="496500"/>
          </a:xfrm>
          <a:prstGeom prst="rect">
            <a:avLst/>
          </a:prstGeom>
        </p:spPr>
        <p:txBody>
          <a:bodyPr lIns="91425" tIns="91425" rIns="91425" bIns="91425" anchor="t" anchorCtr="0">
            <a:noAutofit/>
          </a:bodyPr>
          <a:lstStyle/>
          <a:p>
            <a:pPr lvl="0" rtl="0">
              <a:buNone/>
            </a:pPr>
            <a:r>
              <a:rPr lang="en" sz="800" baseline="30000">
                <a:latin typeface="Times New Roman"/>
                <a:ea typeface="Times New Roman"/>
                <a:cs typeface="Times New Roman"/>
                <a:sym typeface="Times New Roman"/>
              </a:rPr>
              <a:t>1</a:t>
            </a:r>
            <a:r>
              <a:rPr lang="en" sz="800">
                <a:solidFill>
                  <a:srgbClr val="333333"/>
                </a:solidFill>
                <a:latin typeface="Times New Roman"/>
                <a:ea typeface="Times New Roman"/>
                <a:cs typeface="Times New Roman"/>
                <a:sym typeface="Times New Roman"/>
              </a:rPr>
              <a:t> Gerald A. Danzer, "Reconstruction and Its Effects," in </a:t>
            </a:r>
            <a:r>
              <a:rPr lang="en" sz="800" i="1">
                <a:solidFill>
                  <a:srgbClr val="333333"/>
                </a:solidFill>
                <a:latin typeface="Times New Roman"/>
                <a:ea typeface="Times New Roman"/>
                <a:cs typeface="Times New Roman"/>
                <a:sym typeface="Times New Roman"/>
              </a:rPr>
              <a:t>The Americans</a:t>
            </a:r>
            <a:r>
              <a:rPr lang="en" sz="800">
                <a:solidFill>
                  <a:srgbClr val="333333"/>
                </a:solidFill>
                <a:latin typeface="Times New Roman"/>
                <a:ea typeface="Times New Roman"/>
                <a:cs typeface="Times New Roman"/>
                <a:sym typeface="Times New Roman"/>
              </a:rPr>
              <a:t>(Evanston, IL: McDougal Littell, 2007), </a:t>
            </a:r>
            <a:r>
              <a:rPr lang="en" sz="800">
                <a:latin typeface="Times New Roman"/>
                <a:ea typeface="Times New Roman"/>
                <a:cs typeface="Times New Roman"/>
                <a:sym typeface="Times New Roman"/>
              </a:rPr>
              <a:t>395-396.</a:t>
            </a:r>
          </a:p>
          <a:p>
            <a:pPr lvl="0" rtl="0">
              <a:buNone/>
            </a:pPr>
            <a:r>
              <a:rPr lang="en" sz="800" baseline="30000">
                <a:latin typeface="Times New Roman"/>
                <a:ea typeface="Times New Roman"/>
                <a:cs typeface="Times New Roman"/>
                <a:sym typeface="Times New Roman"/>
              </a:rPr>
              <a:t>2</a:t>
            </a:r>
            <a:r>
              <a:rPr lang="en" sz="800">
                <a:latin typeface="Times New Roman"/>
                <a:ea typeface="Times New Roman"/>
                <a:cs typeface="Times New Roman"/>
                <a:sym typeface="Times New Roman"/>
              </a:rPr>
              <a:t> "The Defection of Horace Greenley," </a:t>
            </a:r>
            <a:r>
              <a:rPr lang="en" sz="800" i="1">
                <a:latin typeface="Times New Roman"/>
                <a:ea typeface="Times New Roman"/>
                <a:cs typeface="Times New Roman"/>
                <a:sym typeface="Times New Roman"/>
              </a:rPr>
              <a:t>New York Times</a:t>
            </a:r>
            <a:r>
              <a:rPr lang="en" sz="800">
                <a:latin typeface="Times New Roman"/>
                <a:ea typeface="Times New Roman"/>
                <a:cs typeface="Times New Roman"/>
                <a:sym typeface="Times New Roman"/>
              </a:rPr>
              <a:t> (New York), March 28, 1872, Front Page.</a:t>
            </a:r>
          </a:p>
          <a:p>
            <a:pPr lvl="0" rtl="0">
              <a:buClr>
                <a:schemeClr val="dk1"/>
              </a:buClr>
              <a:buSzPct val="100000"/>
              <a:buFont typeface="Arial"/>
              <a:buNone/>
            </a:pPr>
            <a:r>
              <a:rPr lang="en" sz="1100"/>
              <a:t>			</a:t>
            </a:r>
          </a:p>
          <a:p>
            <a:endParaRPr lang="en" sz="1100"/>
          </a:p>
          <a:p>
            <a:pPr lvl="0" rtl="0">
              <a:buClr>
                <a:schemeClr val="dk1"/>
              </a:buClr>
              <a:buSzPct val="100000"/>
              <a:buFont typeface="Arial"/>
              <a:buNone/>
            </a:pPr>
            <a:r>
              <a:rPr lang="en" sz="1100">
                <a:solidFill>
                  <a:schemeClr val="dk1"/>
                </a:solidFill>
              </a:rPr>
              <a:t>		</a:t>
            </a:r>
          </a:p>
          <a:p>
            <a:endParaRPr lang="en" sz="1100">
              <a:solidFill>
                <a:schemeClr val="dk1"/>
              </a:solidFill>
            </a:endParaRPr>
          </a:p>
          <a:p>
            <a:endParaRPr lang="en" sz="1100">
              <a:solidFill>
                <a:schemeClr val="dk1"/>
              </a:solidFill>
            </a:endParaRPr>
          </a:p>
          <a:p>
            <a:endParaRPr lang="en" sz="1100">
              <a:solidFill>
                <a:schemeClr val="dk1"/>
              </a:solidFill>
            </a:endParaRPr>
          </a:p>
        </p:txBody>
      </p:sp>
    </p:spTree>
  </p:cSld>
  <p:clrMapOvr>
    <a:masterClrMapping/>
  </p:clrMapOvr>
  <p:transition xmlns:p14="http://schemas.microsoft.com/office/powerpoint/2010/main" spd="slow">
    <p:cut/>
  </p:transition>
  <p:timing>
    <p:tnLst>
      <p:par>
        <p:cTn xmlns:p14="http://schemas.microsoft.com/office/powerpoint/2010/mai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Shape 89"/>
        <p:cNvGrpSpPr/>
        <p:nvPr/>
      </p:nvGrpSpPr>
      <p:grpSpPr>
        <a:xfrm>
          <a:off x="0" y="0"/>
          <a:ext cx="0" cy="0"/>
          <a:chOff x="0" y="0"/>
          <a:chExt cx="0" cy="0"/>
        </a:xfrm>
      </p:grpSpPr>
      <p:sp>
        <p:nvSpPr>
          <p:cNvPr id="90" name="Shape 90"/>
          <p:cNvSpPr txBox="1">
            <a:spLocks noGrp="1"/>
          </p:cNvSpPr>
          <p:nvPr>
            <p:ph type="title"/>
          </p:nvPr>
        </p:nvSpPr>
        <p:spPr>
          <a:xfrm>
            <a:off x="457200" y="0"/>
            <a:ext cx="8229600" cy="959399"/>
          </a:xfrm>
          <a:prstGeom prst="rect">
            <a:avLst/>
          </a:prstGeom>
        </p:spPr>
        <p:txBody>
          <a:bodyPr lIns="91425" tIns="91425" rIns="91425" bIns="91425" anchor="ctr" anchorCtr="0">
            <a:noAutofit/>
          </a:bodyPr>
          <a:lstStyle/>
          <a:p>
            <a:pPr>
              <a:buNone/>
            </a:pPr>
            <a:r>
              <a:rPr lang="en">
                <a:latin typeface="Times New Roman"/>
                <a:ea typeface="Times New Roman"/>
                <a:cs typeface="Times New Roman"/>
                <a:sym typeface="Times New Roman"/>
              </a:rPr>
              <a:t>Split In The Party</a:t>
            </a:r>
          </a:p>
        </p:txBody>
      </p:sp>
      <p:sp>
        <p:nvSpPr>
          <p:cNvPr id="91" name="Shape 91"/>
          <p:cNvSpPr txBox="1">
            <a:spLocks noGrp="1"/>
          </p:cNvSpPr>
          <p:nvPr>
            <p:ph type="body" idx="1"/>
          </p:nvPr>
        </p:nvSpPr>
        <p:spPr>
          <a:xfrm>
            <a:off x="457200" y="1200150"/>
            <a:ext cx="8229600" cy="2871900"/>
          </a:xfrm>
          <a:prstGeom prst="rect">
            <a:avLst/>
          </a:prstGeom>
        </p:spPr>
        <p:txBody>
          <a:bodyPr lIns="91425" tIns="91425" rIns="91425" bIns="91425" anchor="t" anchorCtr="0">
            <a:noAutofit/>
          </a:bodyPr>
          <a:lstStyle/>
          <a:p>
            <a:pPr lvl="0" rtl="0">
              <a:buNone/>
            </a:pPr>
            <a:r>
              <a:rPr lang="en" sz="1200"/>
              <a:t>Radical Republicans:</a:t>
            </a:r>
          </a:p>
          <a:p>
            <a:pPr marL="457200" lvl="0" indent="-304800" rtl="0">
              <a:lnSpc>
                <a:spcPct val="115000"/>
              </a:lnSpc>
              <a:buClr>
                <a:schemeClr val="dk1"/>
              </a:buClr>
              <a:buSzPct val="100000"/>
              <a:buFont typeface="Arial"/>
              <a:buChar char="★"/>
            </a:pPr>
            <a:r>
              <a:rPr lang="en" sz="1200"/>
              <a:t>Radical leaders include Thaddeus Stevens from the house and Charles Sumner from the senate</a:t>
            </a:r>
          </a:p>
          <a:p>
            <a:pPr marL="457200" lvl="0" indent="-304800" rtl="0">
              <a:lnSpc>
                <a:spcPct val="115000"/>
              </a:lnSpc>
              <a:buClr>
                <a:schemeClr val="dk1"/>
              </a:buClr>
              <a:buSzPct val="100000"/>
              <a:buFont typeface="Arial"/>
              <a:buChar char="★"/>
            </a:pPr>
            <a:r>
              <a:rPr lang="en" sz="1200"/>
              <a:t>Did not want revenge, “they emerged instead as idealists”</a:t>
            </a:r>
            <a:r>
              <a:rPr lang="en" sz="1200" baseline="30000"/>
              <a:t>3</a:t>
            </a:r>
          </a:p>
          <a:p>
            <a:pPr marL="457200" lvl="0" indent="-304800" rtl="0">
              <a:lnSpc>
                <a:spcPct val="115000"/>
              </a:lnSpc>
              <a:buClr>
                <a:schemeClr val="dk1"/>
              </a:buClr>
              <a:buSzPct val="100000"/>
              <a:buFont typeface="Arial"/>
              <a:buChar char="★"/>
            </a:pPr>
            <a:r>
              <a:rPr lang="en" sz="1200"/>
              <a:t>Radical Republicans “demanded immediate civil and political equality for blacks.”</a:t>
            </a:r>
            <a:r>
              <a:rPr lang="en" sz="1200" baseline="30000"/>
              <a:t>4</a:t>
            </a:r>
          </a:p>
          <a:p>
            <a:pPr marL="457200" lvl="0" indent="-304800" rtl="0">
              <a:lnSpc>
                <a:spcPct val="115000"/>
              </a:lnSpc>
              <a:buClr>
                <a:schemeClr val="dk1"/>
              </a:buClr>
              <a:buSzPct val="100000"/>
              <a:buFont typeface="Arial"/>
              <a:buChar char="★"/>
            </a:pPr>
            <a:r>
              <a:rPr lang="en" sz="1200"/>
              <a:t>The radicals wanted the social structure of the South to be changed before it was restored to the Union. </a:t>
            </a:r>
          </a:p>
          <a:p>
            <a:pPr marL="457200" lvl="0" indent="-304800" rtl="0">
              <a:lnSpc>
                <a:spcPct val="115000"/>
              </a:lnSpc>
              <a:buClr>
                <a:schemeClr val="dk1"/>
              </a:buClr>
              <a:buSzPct val="100000"/>
              <a:buFont typeface="Arial"/>
              <a:buChar char="★"/>
            </a:pPr>
            <a:r>
              <a:rPr lang="en" sz="1200"/>
              <a:t>Most Republican Radicals were united in their opposition to Johnson's Reconstruction Plan. </a:t>
            </a:r>
          </a:p>
          <a:p>
            <a:pPr marL="457200" lvl="0" indent="-304800" rtl="0">
              <a:lnSpc>
                <a:spcPct val="115000"/>
              </a:lnSpc>
              <a:buClr>
                <a:schemeClr val="dk1"/>
              </a:buClr>
              <a:buSzPct val="100000"/>
              <a:buFont typeface="Arial"/>
              <a:buChar char="★"/>
            </a:pPr>
            <a:r>
              <a:rPr lang="en" sz="1200"/>
              <a:t>“Republican Radicals also had their struggles as they attempted to convince Northern states to support their plan.” </a:t>
            </a:r>
          </a:p>
          <a:p>
            <a:pPr marL="914400" lvl="1" indent="-304800" rtl="0">
              <a:lnSpc>
                <a:spcPct val="115000"/>
              </a:lnSpc>
              <a:buClr>
                <a:schemeClr val="dk1"/>
              </a:buClr>
              <a:buSzPct val="100000"/>
              <a:buFont typeface="Times New Roman"/>
              <a:buChar char="○"/>
            </a:pPr>
            <a:r>
              <a:rPr lang="en" sz="1200"/>
              <a:t>Many of these states did not believe in racial equality</a:t>
            </a:r>
          </a:p>
          <a:p>
            <a:pPr marL="914400" lvl="1" indent="-304800" rtl="0">
              <a:lnSpc>
                <a:spcPct val="115000"/>
              </a:lnSpc>
              <a:buClr>
                <a:schemeClr val="dk1"/>
              </a:buClr>
              <a:buSzPct val="100000"/>
              <a:buFont typeface="Times New Roman"/>
              <a:buChar char="○"/>
            </a:pPr>
            <a:r>
              <a:rPr lang="en" sz="1200"/>
              <a:t>Eight states rejected bills granting blacks the right to vote.</a:t>
            </a:r>
          </a:p>
          <a:p>
            <a:pPr marL="457200" lvl="0" indent="-304800" rtl="0">
              <a:lnSpc>
                <a:spcPct val="115000"/>
              </a:lnSpc>
              <a:buClr>
                <a:schemeClr val="dk1"/>
              </a:buClr>
              <a:buSzPct val="100000"/>
              <a:buFont typeface="Arial"/>
              <a:buChar char="★"/>
            </a:pPr>
            <a:r>
              <a:rPr lang="en" sz="1200"/>
              <a:t>Radical republicans also believed that “the Confederate leaders should be punished for their roles in the Civil War.”</a:t>
            </a:r>
          </a:p>
          <a:p>
            <a:pPr marL="457200" lvl="0" indent="-304800" rtl="0">
              <a:lnSpc>
                <a:spcPct val="115000"/>
              </a:lnSpc>
              <a:buClr>
                <a:schemeClr val="dk1"/>
              </a:buClr>
              <a:buSzPct val="100000"/>
              <a:buFont typeface="Arial"/>
              <a:buChar char="★"/>
            </a:pPr>
            <a:r>
              <a:rPr lang="en" sz="1200"/>
              <a:t>During the war, Radicals were critical of Lincoln because they felt that his reconstruction plan was too lenient, among other complaints.</a:t>
            </a:r>
            <a:r>
              <a:rPr lang="en" sz="1200" baseline="30000"/>
              <a:t>5</a:t>
            </a:r>
          </a:p>
          <a:p>
            <a:pPr marL="457200" lvl="0" indent="-304800" rtl="0">
              <a:lnSpc>
                <a:spcPct val="115000"/>
              </a:lnSpc>
              <a:buClr>
                <a:schemeClr val="dk1"/>
              </a:buClr>
              <a:buSzPct val="100000"/>
              <a:buFont typeface="Arial"/>
              <a:buChar char="★"/>
            </a:pPr>
            <a:r>
              <a:rPr lang="en" sz="1200"/>
              <a:t>Never a cohesive group, only united by their common opinion on equality for blacks</a:t>
            </a:r>
          </a:p>
        </p:txBody>
      </p:sp>
      <p:sp>
        <p:nvSpPr>
          <p:cNvPr id="92" name="Shape 92"/>
          <p:cNvSpPr txBox="1"/>
          <p:nvPr/>
        </p:nvSpPr>
        <p:spPr>
          <a:xfrm>
            <a:off x="327750" y="4307850"/>
            <a:ext cx="8488499" cy="607500"/>
          </a:xfrm>
          <a:prstGeom prst="rect">
            <a:avLst/>
          </a:prstGeom>
        </p:spPr>
        <p:txBody>
          <a:bodyPr lIns="91425" tIns="91425" rIns="91425" bIns="91425" anchor="t" anchorCtr="0">
            <a:noAutofit/>
          </a:bodyPr>
          <a:lstStyle/>
          <a:p>
            <a:pPr lvl="0" rtl="0">
              <a:buNone/>
            </a:pPr>
            <a:r>
              <a:rPr lang="en" sz="800" baseline="30000">
                <a:solidFill>
                  <a:schemeClr val="dk1"/>
                </a:solidFill>
                <a:latin typeface="Times New Roman"/>
                <a:ea typeface="Times New Roman"/>
                <a:cs typeface="Times New Roman"/>
                <a:sym typeface="Times New Roman"/>
              </a:rPr>
              <a:t>3</a:t>
            </a:r>
            <a:r>
              <a:rPr lang="en" sz="800">
                <a:solidFill>
                  <a:srgbClr val="333333"/>
                </a:solidFill>
                <a:latin typeface="Times New Roman"/>
                <a:ea typeface="Times New Roman"/>
                <a:cs typeface="Times New Roman"/>
                <a:sym typeface="Times New Roman"/>
              </a:rPr>
              <a:t> Eric Forner, </a:t>
            </a:r>
            <a:r>
              <a:rPr lang="en" sz="800" i="1">
                <a:solidFill>
                  <a:srgbClr val="333333"/>
                </a:solidFill>
                <a:latin typeface="Times New Roman"/>
                <a:ea typeface="Times New Roman"/>
                <a:cs typeface="Times New Roman"/>
                <a:sym typeface="Times New Roman"/>
              </a:rPr>
              <a:t>The New View of Reconstruction,</a:t>
            </a:r>
            <a:r>
              <a:rPr lang="en" sz="800">
                <a:solidFill>
                  <a:srgbClr val="333333"/>
                </a:solidFill>
                <a:latin typeface="Times New Roman"/>
                <a:ea typeface="Times New Roman"/>
                <a:cs typeface="Times New Roman"/>
                <a:sym typeface="Times New Roman"/>
              </a:rPr>
              <a:t> (Forbes, Inc, 1983), 236.</a:t>
            </a:r>
          </a:p>
          <a:p>
            <a:pPr lvl="0" rtl="0">
              <a:buNone/>
            </a:pPr>
            <a:r>
              <a:rPr lang="en" sz="800" baseline="30000">
                <a:solidFill>
                  <a:srgbClr val="333333"/>
                </a:solidFill>
                <a:latin typeface="Times New Roman"/>
                <a:ea typeface="Times New Roman"/>
                <a:cs typeface="Times New Roman"/>
                <a:sym typeface="Times New Roman"/>
              </a:rPr>
              <a:t>4</a:t>
            </a:r>
            <a:r>
              <a:rPr lang="en" sz="800">
                <a:solidFill>
                  <a:srgbClr val="333333"/>
                </a:solidFill>
                <a:latin typeface="Times New Roman"/>
                <a:ea typeface="Times New Roman"/>
                <a:cs typeface="Times New Roman"/>
                <a:sym typeface="Times New Roman"/>
              </a:rPr>
              <a:t>Eric Foner, </a:t>
            </a:r>
            <a:r>
              <a:rPr lang="en" sz="800" i="1">
                <a:solidFill>
                  <a:srgbClr val="333333"/>
                </a:solidFill>
                <a:latin typeface="Times New Roman"/>
                <a:ea typeface="Times New Roman"/>
                <a:cs typeface="Times New Roman"/>
                <a:sym typeface="Times New Roman"/>
              </a:rPr>
              <a:t>Give Me Liberty!: An American History</a:t>
            </a:r>
            <a:r>
              <a:rPr lang="en" sz="800">
                <a:solidFill>
                  <a:srgbClr val="333333"/>
                </a:solidFill>
                <a:latin typeface="Times New Roman"/>
                <a:ea typeface="Times New Roman"/>
                <a:cs typeface="Times New Roman"/>
                <a:sym typeface="Times New Roman"/>
              </a:rPr>
              <a:t>, second seagull ed. (New York, NY: W.W. Norton &amp; Company, 2005), 505</a:t>
            </a:r>
            <a:r>
              <a:rPr lang="en" sz="800">
                <a:solidFill>
                  <a:schemeClr val="dk1"/>
                </a:solidFill>
                <a:latin typeface="Times New Roman"/>
                <a:ea typeface="Times New Roman"/>
                <a:cs typeface="Times New Roman"/>
                <a:sym typeface="Times New Roman"/>
              </a:rPr>
              <a:t>.</a:t>
            </a:r>
          </a:p>
          <a:p>
            <a:pPr marL="0" lvl="0" indent="0" rtl="0">
              <a:buClr>
                <a:schemeClr val="dk1"/>
              </a:buClr>
              <a:buSzPct val="137500"/>
              <a:buFont typeface="Arial"/>
              <a:buNone/>
            </a:pPr>
            <a:r>
              <a:rPr lang="en" sz="800" baseline="30000">
                <a:solidFill>
                  <a:srgbClr val="333333"/>
                </a:solidFill>
                <a:latin typeface="Times New Roman"/>
                <a:ea typeface="Times New Roman"/>
                <a:cs typeface="Times New Roman"/>
                <a:sym typeface="Times New Roman"/>
              </a:rPr>
              <a:t>5</a:t>
            </a:r>
            <a:r>
              <a:rPr lang="en" sz="800">
                <a:solidFill>
                  <a:srgbClr val="333333"/>
                </a:solidFill>
                <a:latin typeface="Times New Roman"/>
                <a:ea typeface="Times New Roman"/>
                <a:cs typeface="Times New Roman"/>
                <a:sym typeface="Times New Roman"/>
              </a:rPr>
              <a:t>Linda Moss Mines, </a:t>
            </a:r>
            <a:r>
              <a:rPr lang="en" sz="800" i="1">
                <a:solidFill>
                  <a:srgbClr val="333333"/>
                </a:solidFill>
                <a:latin typeface="Times New Roman"/>
                <a:ea typeface="Times New Roman"/>
                <a:cs typeface="Times New Roman"/>
                <a:sym typeface="Times New Roman"/>
              </a:rPr>
              <a:t>Reconstruction: Summary Outline,</a:t>
            </a:r>
            <a:r>
              <a:rPr lang="en" sz="800">
                <a:solidFill>
                  <a:srgbClr val="333333"/>
                </a:solidFill>
                <a:latin typeface="Times New Roman"/>
                <a:ea typeface="Times New Roman"/>
                <a:cs typeface="Times New Roman"/>
                <a:sym typeface="Times New Roman"/>
              </a:rPr>
              <a:t> (1996).</a:t>
            </a:r>
          </a:p>
          <a:p>
            <a:endParaRPr lang="en" sz="800">
              <a:solidFill>
                <a:srgbClr val="333333"/>
              </a:solidFill>
              <a:latin typeface="Times New Roman"/>
              <a:ea typeface="Times New Roman"/>
              <a:cs typeface="Times New Roman"/>
              <a:sym typeface="Times New Roman"/>
            </a:endParaRPr>
          </a:p>
        </p:txBody>
      </p:sp>
    </p:spTree>
  </p:cSld>
  <p:clrMapOvr>
    <a:masterClrMapping/>
  </p:clrMapOvr>
  <p:transition xmlns:p14="http://schemas.microsoft.com/office/powerpoint/2010/main" spd="slow">
    <p:cut/>
  </p:transition>
  <p:timing>
    <p:tnLst>
      <p:par>
        <p:cTn xmlns:p14="http://schemas.microsoft.com/office/powerpoint/2010/mai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Shape 96"/>
        <p:cNvGrpSpPr/>
        <p:nvPr/>
      </p:nvGrpSpPr>
      <p:grpSpPr>
        <a:xfrm>
          <a:off x="0" y="0"/>
          <a:ext cx="0" cy="0"/>
          <a:chOff x="0" y="0"/>
          <a:chExt cx="0" cy="0"/>
        </a:xfrm>
      </p:grpSpPr>
      <p:sp>
        <p:nvSpPr>
          <p:cNvPr id="97" name="Shape 97"/>
          <p:cNvSpPr txBox="1">
            <a:spLocks noGrp="1"/>
          </p:cNvSpPr>
          <p:nvPr>
            <p:ph type="title"/>
          </p:nvPr>
        </p:nvSpPr>
        <p:spPr>
          <a:xfrm>
            <a:off x="457200" y="13321"/>
            <a:ext cx="8229600" cy="857400"/>
          </a:xfrm>
          <a:prstGeom prst="rect">
            <a:avLst/>
          </a:prstGeom>
        </p:spPr>
        <p:txBody>
          <a:bodyPr lIns="91425" tIns="91425" rIns="91425" bIns="91425" anchor="ctr" anchorCtr="0">
            <a:noAutofit/>
          </a:bodyPr>
          <a:lstStyle/>
          <a:p>
            <a:pPr>
              <a:buNone/>
            </a:pPr>
            <a:r>
              <a:rPr lang="en">
                <a:latin typeface="Times New Roman"/>
                <a:ea typeface="Times New Roman"/>
                <a:cs typeface="Times New Roman"/>
                <a:sym typeface="Times New Roman"/>
              </a:rPr>
              <a:t>A Split In The Party Continued</a:t>
            </a:r>
          </a:p>
        </p:txBody>
      </p:sp>
      <p:sp>
        <p:nvSpPr>
          <p:cNvPr id="98" name="Shape 98"/>
          <p:cNvSpPr txBox="1">
            <a:spLocks noGrp="1"/>
          </p:cNvSpPr>
          <p:nvPr>
            <p:ph type="body" idx="1"/>
          </p:nvPr>
        </p:nvSpPr>
        <p:spPr>
          <a:xfrm>
            <a:off x="457200" y="1200150"/>
            <a:ext cx="8317500" cy="2844299"/>
          </a:xfrm>
          <a:prstGeom prst="rect">
            <a:avLst/>
          </a:prstGeom>
        </p:spPr>
        <p:txBody>
          <a:bodyPr lIns="91425" tIns="91425" rIns="91425" bIns="91425" anchor="t" anchorCtr="0">
            <a:noAutofit/>
          </a:bodyPr>
          <a:lstStyle/>
          <a:p>
            <a:pPr lvl="0" rtl="0">
              <a:buNone/>
            </a:pPr>
            <a:r>
              <a:rPr lang="en" sz="1200"/>
              <a:t>Liberal Republicans:</a:t>
            </a:r>
          </a:p>
          <a:p>
            <a:endParaRPr lang="en" sz="1200"/>
          </a:p>
          <a:p>
            <a:pPr marL="457200" lvl="0" indent="-304800" rtl="0">
              <a:buClr>
                <a:schemeClr val="dk1"/>
              </a:buClr>
              <a:buSzPct val="100000"/>
              <a:buFont typeface="Arial"/>
              <a:buChar char="★"/>
            </a:pPr>
            <a:r>
              <a:rPr lang="en" sz="1200"/>
              <a:t>Included Republican founders like Lyman Trumbull and prominent editors and journalists.</a:t>
            </a:r>
          </a:p>
          <a:p>
            <a:pPr marL="457200" lvl="0" indent="-304800" rtl="0">
              <a:buClr>
                <a:schemeClr val="dk1"/>
              </a:buClr>
              <a:buSzPct val="100000"/>
              <a:buFont typeface="Times New Roman"/>
              <a:buChar char="★"/>
            </a:pPr>
            <a:r>
              <a:rPr lang="en" sz="1200"/>
              <a:t>“[Liberal] republicans were in no mood to devote further attention to the south”</a:t>
            </a:r>
          </a:p>
          <a:p>
            <a:pPr marL="457200" lvl="0" indent="-304800" rtl="0">
              <a:buClr>
                <a:schemeClr val="dk1"/>
              </a:buClr>
              <a:buSzPct val="100000"/>
              <a:buFont typeface="Times New Roman"/>
              <a:buChar char="★"/>
            </a:pPr>
            <a:r>
              <a:rPr lang="en" sz="1200"/>
              <a:t>Liberals believed that power in the South should be returned to the regions “natural leaders.”</a:t>
            </a:r>
          </a:p>
          <a:p>
            <a:pPr marL="457200" lvl="0" indent="-304800" rtl="0">
              <a:buClr>
                <a:schemeClr val="dk1"/>
              </a:buClr>
              <a:buSzPct val="100000"/>
              <a:buFont typeface="Times New Roman"/>
              <a:buChar char="★"/>
            </a:pPr>
            <a:r>
              <a:rPr lang="en" sz="1200"/>
              <a:t>In 1872 the Liberal Republican party formed when a prominent  group of Republicans “alienated by corruption within the Grant administration [believed that] the growth of federal power during and after the war needed to be curtailed”</a:t>
            </a:r>
          </a:p>
          <a:p>
            <a:pPr marL="457200" lvl="0" indent="-304800" rtl="0">
              <a:buClr>
                <a:schemeClr val="dk1"/>
              </a:buClr>
              <a:buSzPct val="100000"/>
              <a:buFont typeface="Times New Roman"/>
              <a:buChar char="★"/>
            </a:pPr>
            <a:r>
              <a:rPr lang="en" sz="1200"/>
              <a:t>“The liberal attack on Reconstruction, which continued after 1872, contributed to the resurgence of racism in the North. </a:t>
            </a:r>
          </a:p>
          <a:p>
            <a:pPr marL="457200" lvl="0" indent="-304800" rtl="0">
              <a:buClr>
                <a:schemeClr val="dk1"/>
              </a:buClr>
              <a:buSzPct val="100000"/>
              <a:buFont typeface="Times New Roman"/>
              <a:buChar char="★"/>
            </a:pPr>
            <a:r>
              <a:rPr lang="en" sz="1200"/>
              <a:t>Resurgent Racism offered a convenient explanation for the alleged ‘failure’ of Reconstruction.”</a:t>
            </a:r>
          </a:p>
          <a:p>
            <a:pPr marL="457200" lvl="0" indent="-304800" rtl="0">
              <a:buClr>
                <a:schemeClr val="dk1"/>
              </a:buClr>
              <a:buSzPct val="100000"/>
              <a:buFont typeface="Times New Roman"/>
              <a:buChar char="★"/>
            </a:pPr>
            <a:r>
              <a:rPr lang="en" sz="1200"/>
              <a:t>“The liberal republicans did not oppose the rights of freed slaves, but they felt as though they had done enough to support them through the new amendments and the wanted to focus more on expanding westward.”</a:t>
            </a:r>
            <a:r>
              <a:rPr lang="en" sz="1200" baseline="30000"/>
              <a:t>6</a:t>
            </a:r>
          </a:p>
          <a:p>
            <a:pPr marL="457200" lvl="0" indent="-304800" rtl="0">
              <a:buClr>
                <a:schemeClr val="dk1"/>
              </a:buClr>
              <a:buSzPct val="100000"/>
              <a:buFont typeface="Times New Roman"/>
              <a:buChar char="★"/>
            </a:pPr>
            <a:r>
              <a:rPr lang="en" sz="1200"/>
              <a:t>Liberal republicans did not necessarily disagree, with the radicals, but they decided to take a different, more moderate  approach.</a:t>
            </a:r>
          </a:p>
          <a:p>
            <a:pPr marL="457200" lvl="0" indent="-304800" rtl="0">
              <a:buClr>
                <a:schemeClr val="dk1"/>
              </a:buClr>
              <a:buSzPct val="100000"/>
              <a:buFont typeface="Times New Roman"/>
              <a:buChar char="★"/>
            </a:pPr>
            <a:r>
              <a:rPr lang="en" sz="1200"/>
              <a:t>“Moderate (liberal) Republicans wanted to protect ex-slaves from exploitation and guarantee their basic rights but were unprepared to push for full political equality.”</a:t>
            </a:r>
          </a:p>
        </p:txBody>
      </p:sp>
      <p:sp>
        <p:nvSpPr>
          <p:cNvPr id="99" name="Shape 99"/>
          <p:cNvSpPr txBox="1"/>
          <p:nvPr/>
        </p:nvSpPr>
        <p:spPr>
          <a:xfrm>
            <a:off x="369300" y="4280550"/>
            <a:ext cx="8317500" cy="589500"/>
          </a:xfrm>
          <a:prstGeom prst="rect">
            <a:avLst/>
          </a:prstGeom>
        </p:spPr>
        <p:txBody>
          <a:bodyPr lIns="91425" tIns="91425" rIns="91425" bIns="91425" anchor="t" anchorCtr="0">
            <a:noAutofit/>
          </a:bodyPr>
          <a:lstStyle/>
          <a:p>
            <a:pPr lvl="0" rtl="0">
              <a:buClr>
                <a:schemeClr val="dk1"/>
              </a:buClr>
              <a:buSzPct val="137500"/>
              <a:buFont typeface="Arial"/>
              <a:buNone/>
            </a:pPr>
            <a:r>
              <a:rPr lang="en" sz="800">
                <a:solidFill>
                  <a:schemeClr val="dk1"/>
                </a:solidFill>
                <a:latin typeface="Times New Roman"/>
                <a:ea typeface="Times New Roman"/>
                <a:cs typeface="Times New Roman"/>
                <a:sym typeface="Times New Roman"/>
              </a:rPr>
              <a:t>		 	 	 		</a:t>
            </a:r>
          </a:p>
          <a:p>
            <a:pPr lvl="0" indent="457200" rtl="0">
              <a:buNone/>
            </a:pPr>
            <a:r>
              <a:rPr lang="en" sz="800" baseline="30000">
                <a:solidFill>
                  <a:srgbClr val="333333"/>
                </a:solidFill>
                <a:latin typeface="Times New Roman"/>
                <a:ea typeface="Times New Roman"/>
                <a:cs typeface="Times New Roman"/>
                <a:sym typeface="Times New Roman"/>
              </a:rPr>
              <a:t>6</a:t>
            </a:r>
            <a:r>
              <a:rPr lang="en" sz="800">
                <a:solidFill>
                  <a:srgbClr val="333333"/>
                </a:solidFill>
                <a:latin typeface="Times New Roman"/>
                <a:ea typeface="Times New Roman"/>
                <a:cs typeface="Times New Roman"/>
                <a:sym typeface="Times New Roman"/>
              </a:rPr>
              <a:t>Eric Foner, </a:t>
            </a:r>
            <a:r>
              <a:rPr lang="en" sz="800" i="1">
                <a:solidFill>
                  <a:srgbClr val="333333"/>
                </a:solidFill>
                <a:latin typeface="Times New Roman"/>
                <a:ea typeface="Times New Roman"/>
                <a:cs typeface="Times New Roman"/>
                <a:sym typeface="Times New Roman"/>
              </a:rPr>
              <a:t>Give Me Liberty!: An American History</a:t>
            </a:r>
            <a:r>
              <a:rPr lang="en" sz="800">
                <a:solidFill>
                  <a:srgbClr val="333333"/>
                </a:solidFill>
                <a:latin typeface="Times New Roman"/>
                <a:ea typeface="Times New Roman"/>
                <a:cs typeface="Times New Roman"/>
                <a:sym typeface="Times New Roman"/>
              </a:rPr>
              <a:t>, second seagull ed. (New York, NY: W.W. Norton &amp; Company, 2005), 505.</a:t>
            </a:r>
          </a:p>
          <a:p>
            <a:pPr lvl="0" indent="457200" rtl="0">
              <a:buNone/>
            </a:pPr>
            <a:r>
              <a:rPr lang="en" sz="800" baseline="30000">
                <a:solidFill>
                  <a:srgbClr val="333333"/>
                </a:solidFill>
                <a:latin typeface="Times New Roman"/>
                <a:ea typeface="Times New Roman"/>
                <a:cs typeface="Times New Roman"/>
                <a:sym typeface="Times New Roman"/>
              </a:rPr>
              <a:t>7</a:t>
            </a:r>
            <a:r>
              <a:rPr lang="en" sz="800">
                <a:solidFill>
                  <a:srgbClr val="333333"/>
                </a:solidFill>
                <a:latin typeface="Times New Roman"/>
                <a:ea typeface="Times New Roman"/>
                <a:cs typeface="Times New Roman"/>
                <a:sym typeface="Times New Roman"/>
              </a:rPr>
              <a:t>Linda Moss Mines, </a:t>
            </a:r>
            <a:r>
              <a:rPr lang="en" sz="800" i="1">
                <a:solidFill>
                  <a:srgbClr val="333333"/>
                </a:solidFill>
                <a:latin typeface="Times New Roman"/>
                <a:ea typeface="Times New Roman"/>
                <a:cs typeface="Times New Roman"/>
                <a:sym typeface="Times New Roman"/>
              </a:rPr>
              <a:t>Reconstruction: Summary Outline,</a:t>
            </a:r>
            <a:r>
              <a:rPr lang="en" sz="800">
                <a:solidFill>
                  <a:srgbClr val="333333"/>
                </a:solidFill>
                <a:latin typeface="Times New Roman"/>
                <a:ea typeface="Times New Roman"/>
                <a:cs typeface="Times New Roman"/>
                <a:sym typeface="Times New Roman"/>
              </a:rPr>
              <a:t> (1996).</a:t>
            </a:r>
          </a:p>
          <a:p>
            <a:endParaRPr lang="en" sz="800">
              <a:solidFill>
                <a:srgbClr val="333333"/>
              </a:solidFill>
              <a:latin typeface="Times New Roman"/>
              <a:ea typeface="Times New Roman"/>
              <a:cs typeface="Times New Roman"/>
              <a:sym typeface="Times New Roman"/>
            </a:endParaRPr>
          </a:p>
          <a:p>
            <a:endParaRPr lang="en" sz="800">
              <a:solidFill>
                <a:srgbClr val="333333"/>
              </a:solidFill>
              <a:latin typeface="Times New Roman"/>
              <a:ea typeface="Times New Roman"/>
              <a:cs typeface="Times New Roman"/>
              <a:sym typeface="Times New Roman"/>
            </a:endParaRPr>
          </a:p>
          <a:p>
            <a:endParaRPr lang="en" sz="800">
              <a:solidFill>
                <a:srgbClr val="333333"/>
              </a:solidFill>
              <a:latin typeface="Times New Roman"/>
              <a:ea typeface="Times New Roman"/>
              <a:cs typeface="Times New Roman"/>
              <a:sym typeface="Times New Roman"/>
            </a:endParaRPr>
          </a:p>
          <a:p>
            <a:endParaRPr lang="en" sz="800">
              <a:solidFill>
                <a:srgbClr val="333333"/>
              </a:solidFill>
              <a:latin typeface="Times New Roman"/>
              <a:ea typeface="Times New Roman"/>
              <a:cs typeface="Times New Roman"/>
              <a:sym typeface="Times New Roman"/>
            </a:endParaRPr>
          </a:p>
        </p:txBody>
      </p:sp>
    </p:spTree>
  </p:cSld>
  <p:clrMapOvr>
    <a:masterClrMapping/>
  </p:clrMapOvr>
  <p:transition xmlns:p14="http://schemas.microsoft.com/office/powerpoint/2010/main" spd="slow">
    <p:cut/>
  </p:transition>
  <p:timing>
    <p:tnLst>
      <p:par>
        <p:cTn xmlns:p14="http://schemas.microsoft.com/office/powerpoint/2010/main" id="1" dur="indefinite" restart="never" nodeType="tmRoot"/>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Shape 103"/>
        <p:cNvGrpSpPr/>
        <p:nvPr/>
      </p:nvGrpSpPr>
      <p:grpSpPr>
        <a:xfrm>
          <a:off x="0" y="0"/>
          <a:ext cx="0" cy="0"/>
          <a:chOff x="0" y="0"/>
          <a:chExt cx="0" cy="0"/>
        </a:xfrm>
      </p:grpSpPr>
      <p:sp>
        <p:nvSpPr>
          <p:cNvPr id="104" name="Shape 104"/>
          <p:cNvSpPr txBox="1">
            <a:spLocks noGrp="1"/>
          </p:cNvSpPr>
          <p:nvPr>
            <p:ph type="title"/>
          </p:nvPr>
        </p:nvSpPr>
        <p:spPr>
          <a:xfrm>
            <a:off x="457200" y="13321"/>
            <a:ext cx="8229600" cy="857400"/>
          </a:xfrm>
          <a:prstGeom prst="rect">
            <a:avLst/>
          </a:prstGeom>
        </p:spPr>
        <p:txBody>
          <a:bodyPr lIns="91425" tIns="91425" rIns="91425" bIns="91425" anchor="ctr" anchorCtr="0">
            <a:noAutofit/>
          </a:bodyPr>
          <a:lstStyle/>
          <a:p>
            <a:pPr>
              <a:buNone/>
            </a:pPr>
            <a:r>
              <a:rPr lang="en">
                <a:latin typeface="Times New Roman"/>
                <a:ea typeface="Times New Roman"/>
                <a:cs typeface="Times New Roman"/>
                <a:sym typeface="Times New Roman"/>
              </a:rPr>
              <a:t>Bibliography</a:t>
            </a:r>
          </a:p>
        </p:txBody>
      </p:sp>
      <p:sp>
        <p:nvSpPr>
          <p:cNvPr id="105" name="Shape 105"/>
          <p:cNvSpPr txBox="1">
            <a:spLocks noGrp="1"/>
          </p:cNvSpPr>
          <p:nvPr>
            <p:ph type="body" idx="1"/>
          </p:nvPr>
        </p:nvSpPr>
        <p:spPr>
          <a:xfrm>
            <a:off x="457200" y="1200150"/>
            <a:ext cx="8229600" cy="3630300"/>
          </a:xfrm>
          <a:prstGeom prst="rect">
            <a:avLst/>
          </a:prstGeom>
        </p:spPr>
        <p:txBody>
          <a:bodyPr lIns="91425" tIns="91425" rIns="91425" bIns="91425" anchor="t" anchorCtr="0">
            <a:noAutofit/>
          </a:bodyPr>
          <a:lstStyle/>
          <a:p>
            <a:pPr lvl="0" rtl="0">
              <a:buClr>
                <a:schemeClr val="dk1"/>
              </a:buClr>
              <a:buSzPct val="91666"/>
              <a:buFont typeface="Arial"/>
              <a:buNone/>
            </a:pPr>
            <a:r>
              <a:rPr lang="en" sz="1200"/>
              <a:t>
Danzer, Gerald A. "Reconstruction and Its Effects." In </a:t>
            </a:r>
            <a:r>
              <a:rPr lang="en" sz="1200" i="1"/>
              <a:t>The Americans</a:t>
            </a:r>
            <a:r>
              <a:rPr lang="en" sz="1200"/>
              <a:t>, 395-96. Evanston, IL: McDougal Littell, 2007. </a:t>
            </a:r>
          </a:p>
          <a:p>
            <a:endParaRPr lang="en" sz="1200"/>
          </a:p>
          <a:p>
            <a:pPr marL="0" lvl="0" indent="0" rtl="0">
              <a:buClr>
                <a:schemeClr val="dk1"/>
              </a:buClr>
              <a:buSzPct val="91666"/>
              <a:buFont typeface="Arial"/>
              <a:buNone/>
            </a:pPr>
            <a:r>
              <a:rPr lang="en" sz="1200" i="1"/>
              <a:t>New York Times</a:t>
            </a:r>
            <a:r>
              <a:rPr lang="en" sz="1200"/>
              <a:t> (New York). "The Defection of Horace Greenley." March 28, 1872, Front Page. 		 	 	 		</a:t>
            </a:r>
          </a:p>
          <a:p>
            <a:pPr marL="0" lvl="0" indent="0" rtl="0">
              <a:buClr>
                <a:schemeClr val="dk1"/>
              </a:buClr>
              <a:buSzPct val="91666"/>
              <a:buFont typeface="Arial"/>
              <a:buNone/>
            </a:pPr>
            <a:r>
              <a:rPr lang="en" sz="1200"/>
              <a:t>Foner, Eric. </a:t>
            </a:r>
            <a:r>
              <a:rPr lang="en" sz="1200" i="1"/>
              <a:t>Give Me Liberty!: An American History</a:t>
            </a:r>
            <a:r>
              <a:rPr lang="en" sz="1200"/>
              <a:t>. Second Seagull ed. Vol. 2. New York, NY: W.W. Norton &amp; Company, 2005.  505-506. </a:t>
            </a:r>
          </a:p>
          <a:p>
            <a:endParaRPr lang="en" sz="1200"/>
          </a:p>
          <a:p>
            <a:pPr marL="0" lvl="0" indent="0" rtl="0">
              <a:buClr>
                <a:schemeClr val="dk1"/>
              </a:buClr>
              <a:buSzPct val="91666"/>
              <a:buFont typeface="Arial"/>
              <a:buNone/>
            </a:pPr>
            <a:r>
              <a:rPr lang="en" sz="1200">
                <a:solidFill>
                  <a:srgbClr val="333333"/>
                </a:solidFill>
              </a:rPr>
              <a:t> Mines, Linda M. "RECONSTRUCTION: Summary Outline," 1996.</a:t>
            </a:r>
          </a:p>
          <a:p>
            <a:endParaRPr lang="en" sz="1200">
              <a:solidFill>
                <a:srgbClr val="333333"/>
              </a:solidFill>
            </a:endParaRPr>
          </a:p>
          <a:p>
            <a:pPr marL="0" lvl="0" indent="0" rtl="0">
              <a:buClr>
                <a:schemeClr val="dk1"/>
              </a:buClr>
              <a:buSzPct val="91666"/>
              <a:buFont typeface="Arial"/>
              <a:buNone/>
            </a:pPr>
            <a:r>
              <a:rPr lang="en" sz="1200">
                <a:solidFill>
                  <a:srgbClr val="333333"/>
                </a:solidFill>
              </a:rPr>
              <a:t>Foner, Eric. </a:t>
            </a:r>
            <a:r>
              <a:rPr lang="en" sz="1200" i="1">
                <a:solidFill>
                  <a:srgbClr val="333333"/>
                </a:solidFill>
              </a:rPr>
              <a:t>The New View of Reconstruction,</a:t>
            </a:r>
            <a:r>
              <a:rPr lang="en" sz="1200">
                <a:solidFill>
                  <a:srgbClr val="333333"/>
                </a:solidFill>
              </a:rPr>
              <a:t> Forbes, Inc, 198, 236.</a:t>
            </a:r>
          </a:p>
          <a:p>
            <a:pPr>
              <a:buNone/>
            </a:pPr>
            <a:r>
              <a:rPr lang="en" sz="1200"/>
              <a:t>	</a:t>
            </a:r>
          </a:p>
        </p:txBody>
      </p:sp>
    </p:spTree>
  </p:cSld>
  <p:clrMapOvr>
    <a:masterClrMapping/>
  </p:clrMapOvr>
  <p:transition xmlns:p14="http://schemas.microsoft.com/office/powerpoint/2010/main" spd="slow">
    <p:cut/>
  </p:transition>
  <p:timing>
    <p:tnLst>
      <p:par>
        <p:cTn xmlns:p14="http://schemas.microsoft.com/office/powerpoint/2010/main" id="1" dur="indefinite" restart="never" nodeType="tmRoot"/>
      </p:par>
    </p:tnLst>
  </p:timing>
</p:sld>
</file>

<file path=ppt/theme/theme1.xml><?xml version="1.0" encoding="utf-8"?>
<a:theme xmlns:a="http://schemas.openxmlformats.org/drawingml/2006/main" name="inspiration-board">
  <a:themeElements>
    <a:clrScheme name="Custom 503">
      <a:dk1>
        <a:srgbClr val="000000"/>
      </a:dk1>
      <a:lt1>
        <a:srgbClr val="FFFFFF"/>
      </a:lt1>
      <a:dk2>
        <a:srgbClr val="000000"/>
      </a:dk2>
      <a:lt2>
        <a:srgbClr val="F8F8F8"/>
      </a:lt2>
      <a:accent1>
        <a:srgbClr val="CFCFCF"/>
      </a:accent1>
      <a:accent2>
        <a:srgbClr val="94AE8E"/>
      </a:accent2>
      <a:accent3>
        <a:srgbClr val="4E7A82"/>
      </a:accent3>
      <a:accent4>
        <a:srgbClr val="666699"/>
      </a:accent4>
      <a:accent5>
        <a:srgbClr val="60506F"/>
      </a:accent5>
      <a:accent6>
        <a:srgbClr val="4B4352"/>
      </a:accent6>
      <a:hlink>
        <a:srgbClr val="8694C0"/>
      </a:hlink>
      <a:folHlink>
        <a:srgbClr val="919191"/>
      </a:folHlink>
    </a:clrScheme>
    <a:fontScheme name="Office">
      <a:maj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Arial"/>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2.xml><?xml version="1.0" encoding="utf-8"?>
<a:theme xmlns:a="http://schemas.openxmlformats.org/drawingml/2006/main" name="Custom Theme">
  <a:themeElements>
    <a:clrScheme name="Default">
      <a:dk1>
        <a:srgbClr val="000000"/>
      </a:dk1>
      <a:lt1>
        <a:srgbClr val="FFFFFF"/>
      </a:lt1>
      <a:dk2>
        <a:srgbClr val="158158"/>
      </a:dk2>
      <a:lt2>
        <a:srgbClr val="F3F3F3"/>
      </a:lt2>
      <a:accent1>
        <a:srgbClr val="058DC7"/>
      </a:accent1>
      <a:accent2>
        <a:srgbClr val="50B432"/>
      </a:accent2>
      <a:accent3>
        <a:srgbClr val="ED561B"/>
      </a:accent3>
      <a:accent4>
        <a:srgbClr val="EDEF00"/>
      </a:accent4>
      <a:accent5>
        <a:srgbClr val="24CBE5"/>
      </a:accent5>
      <a:accent6>
        <a:srgbClr val="64E572"/>
      </a:accent6>
      <a:hlink>
        <a:srgbClr val="2200CC"/>
      </a:hlink>
      <a:folHlink>
        <a:srgbClr val="551A8B"/>
      </a:folHlink>
    </a:clrScheme>
    <a:fontScheme name="Office">
      <a:maj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Arial"/>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0</TotalTime>
  <Words>807</Words>
  <Application>Microsoft Macintosh PowerPoint</Application>
  <PresentationFormat>On-screen Show (16:9)</PresentationFormat>
  <Paragraphs>61</Paragraphs>
  <Slides>5</Slides>
  <Notes>5</Notes>
  <HiddenSlides>0</HiddenSlides>
  <MMClips>0</MMClips>
  <ScaleCrop>false</ScaleCrop>
  <HeadingPairs>
    <vt:vector size="4" baseType="variant">
      <vt:variant>
        <vt:lpstr>Theme</vt:lpstr>
      </vt:variant>
      <vt:variant>
        <vt:i4>1</vt:i4>
      </vt:variant>
      <vt:variant>
        <vt:lpstr>Slide Titles</vt:lpstr>
      </vt:variant>
      <vt:variant>
        <vt:i4>5</vt:i4>
      </vt:variant>
    </vt:vector>
  </HeadingPairs>
  <TitlesOfParts>
    <vt:vector size="6" baseType="lpstr">
      <vt:lpstr>inspiration-board</vt:lpstr>
      <vt:lpstr>The discrepancies within the Republican party impaired and ended Reconstruction, as a result of the incongruent values held by leaders within the party regarding the priorities of the country.</vt:lpstr>
      <vt:lpstr>Grant Administration Scandals</vt:lpstr>
      <vt:lpstr>Split In The Party</vt:lpstr>
      <vt:lpstr>A Split In The Party Continued</vt:lpstr>
      <vt:lpstr>Bibliography</vt:lpstr>
    </vt:vector>
  </TitlesOfParts>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The discrepancies within the Republican party impaired and ended Reconstruction, as a result of the incongruent values held by leaders within the party regarding the priorities of the country.</dc:title>
  <cp:lastModifiedBy>Crystal Bartels</cp:lastModifiedBy>
  <cp:revision>1</cp:revision>
  <dcterms:modified xsi:type="dcterms:W3CDTF">2013-10-15T15:19:46Z</dcterms:modified>
</cp:coreProperties>
</file>